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6" r:id="rId6"/>
    <p:sldId id="259" r:id="rId7"/>
    <p:sldId id="268" r:id="rId8"/>
    <p:sldId id="260" r:id="rId9"/>
    <p:sldId id="261" r:id="rId10"/>
    <p:sldId id="262" r:id="rId11"/>
    <p:sldId id="264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285860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Тренажёр проверки знаний 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«Промыслы и ремёсла»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5  класса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4" name="Picture 8" descr="E:\Users\220 кабинет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01396"/>
            <a:ext cx="7067897" cy="519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1506" name="Picture 2" descr="http://s6.drugiegoroda.ru/8/789/78926-DSC_0444-1024x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7051687" cy="56399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2530" name="Picture 2" descr="https://ds02.infourok.ru/uploads/ex/0377/0006f4ce-75e66098/img36.jpg"/>
          <p:cNvPicPr>
            <a:picLocks noChangeAspect="1" noChangeArrowheads="1"/>
          </p:cNvPicPr>
          <p:nvPr/>
        </p:nvPicPr>
        <p:blipFill>
          <a:blip r:embed="rId3"/>
          <a:srcRect l="10156" t="6250" r="10937" b="3125"/>
          <a:stretch>
            <a:fillRect/>
          </a:stretch>
        </p:blipFill>
        <p:spPr bwMode="auto">
          <a:xfrm>
            <a:off x="1357290" y="928670"/>
            <a:ext cx="6357982" cy="54766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4578" name="Picture 2" descr="http://focnews.ru/wp-content/uploads/2016/02/404058_gorshki_keramika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7829605" cy="489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071546"/>
            <a:ext cx="650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Семёновская матрёшка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Городецкая роспись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3.Хохлома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Тиснение по бересте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Жостовский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поднос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Ковка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Гжель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Ростовская финифть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Палехская миниатюра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матрёшка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Керамика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 себя!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357298"/>
            <a:ext cx="6500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енее 6 – отметка «2»</a:t>
            </a:r>
          </a:p>
          <a:p>
            <a:pPr algn="ctr"/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6- 8 – отметка «3»</a:t>
            </a:r>
          </a:p>
          <a:p>
            <a:pPr algn="ctr"/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9-10 – отметка «4»</a:t>
            </a:r>
          </a:p>
          <a:p>
            <a:pPr algn="ctr"/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11-12 – отметка «5»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Определите народный промысел или ремесло. Напишите название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0482" name="Picture 2" descr="https://www.rusvelikaia.ru/upload/iblock/ef2/DSC_3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572528" cy="474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830046"/>
            <a:ext cx="2643206" cy="5789355"/>
          </a:xfrm>
          <a:prstGeom prst="rect">
            <a:avLst/>
          </a:prstGeom>
          <a:noFill/>
          <a:ln w="57150">
            <a:solidFill>
              <a:srgbClr val="B08556"/>
            </a:solidFill>
            <a:miter lim="800000"/>
            <a:headEnd/>
            <a:tailEnd/>
          </a:ln>
          <a:effectLst>
            <a:outerShdw dist="81320" dir="2319588" algn="ctr" rotWithShape="0">
              <a:srgbClr val="924124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Хохлома утк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06275"/>
            <a:ext cx="7446808" cy="430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3554" name="Picture 2" descr="http://volsuvenir.ru/wp-content/uploads/2012/08/%D0%B1%D0%B5%D1%80%D0%B5%D1%81%D1%82%D0%B0-3-1024x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24174"/>
            <a:ext cx="7324437" cy="48781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0_4cbb4_52e31840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0720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attach/c/1/49/869/49869827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9463" name="Picture 7" descr="http://slavyanskaya-kultura.ru/images/photos/b63568df867fd91b3b3529ea7b14a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25602" name="Picture 2" descr="http://fis.ru/popup_imgs/13036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62007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G:\гжель\гж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37330"/>
            <a:ext cx="6686563" cy="542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народный промысел или ремесло. Напишите название.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ya-zemlyak.ru/images/narprom/РостФин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81171"/>
            <a:ext cx="3857652" cy="547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221</Words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220 кабинет</dc:creator>
  <cp:lastModifiedBy>220 кабинет</cp:lastModifiedBy>
  <cp:revision>32</cp:revision>
  <dcterms:created xsi:type="dcterms:W3CDTF">2017-11-30T08:13:51Z</dcterms:created>
  <dcterms:modified xsi:type="dcterms:W3CDTF">2017-11-30T09:19:13Z</dcterms:modified>
</cp:coreProperties>
</file>