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60" r:id="rId4"/>
    <p:sldId id="259" r:id="rId5"/>
    <p:sldId id="261" r:id="rId6"/>
    <p:sldId id="258" r:id="rId7"/>
    <p:sldId id="257" r:id="rId8"/>
    <p:sldId id="264" r:id="rId9"/>
    <p:sldId id="263" r:id="rId10"/>
    <p:sldId id="262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0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8662" y="1785926"/>
            <a:ext cx="72866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Определите </a:t>
            </a:r>
          </a:p>
          <a:p>
            <a:pPr algn="ctr"/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название картины</a:t>
            </a:r>
          </a:p>
          <a:p>
            <a:pPr algn="ctr"/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 её  автора 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артинки по запросу художник ван гог его картин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7453483" cy="5873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0" y="214290"/>
            <a:ext cx="1000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16x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7" y="285728"/>
            <a:ext cx="5405597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42910" y="285728"/>
            <a:ext cx="1000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10.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3" descr="репин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785794"/>
            <a:ext cx="8786841" cy="47148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4282" y="0"/>
            <a:ext cx="1000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11.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ds01.infourok.ru/uploads/ex/0852/00000851-e72082b5/1/img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178" t="33945" r="29316" b="3197"/>
          <a:stretch/>
        </p:blipFill>
        <p:spPr bwMode="auto">
          <a:xfrm>
            <a:off x="1785918" y="285728"/>
            <a:ext cx="4866053" cy="51574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2910" y="285728"/>
            <a:ext cx="1000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12.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fs01.infourok.ru/images/doc/10/12982/img6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000" t="17451" r="3710" b="2979"/>
          <a:stretch/>
        </p:blipFill>
        <p:spPr bwMode="auto">
          <a:xfrm>
            <a:off x="2143108" y="357166"/>
            <a:ext cx="4357718" cy="56179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2910" y="285728"/>
            <a:ext cx="1000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13.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человек, внутренний, мужчина, стен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EF100659-4656-4B1E-BF67-67D38FA5A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214290"/>
            <a:ext cx="4412974" cy="62933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910" y="285728"/>
            <a:ext cx="1000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14.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2.infourok.ru/uploads/ex/083b/000670da-fceda24d/1/img13.jpg"/>
          <p:cNvPicPr>
            <a:picLocks noChangeAspect="1" noChangeArrowheads="1"/>
          </p:cNvPicPr>
          <p:nvPr/>
        </p:nvPicPr>
        <p:blipFill>
          <a:blip r:embed="rId2"/>
          <a:srcRect l="10937" t="3125" b="8333"/>
          <a:stretch>
            <a:fillRect/>
          </a:stretch>
        </p:blipFill>
        <p:spPr bwMode="auto">
          <a:xfrm>
            <a:off x="928662" y="785794"/>
            <a:ext cx="7358082" cy="548631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1000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15.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AutoShape 6" descr="http://www.kprutkov.ru/wp-content/uploads/2015/06/18_73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03" name="Picture 7" descr="E:\Users\220 кабинет\Desktop\18_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14290"/>
            <a:ext cx="6218932" cy="610077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5720" y="285728"/>
            <a:ext cx="1000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16.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человек, сидит, одежда, внутренний&#10;&#10;Описание создано с высокой степенью достоверности">
            <a:extLst>
              <a:ext uri="{FF2B5EF4-FFF2-40B4-BE49-F238E27FC236}">
                <a16:creationId xmlns="" xmlns:a16="http://schemas.microsoft.com/office/drawing/2014/main" id="{5E182C48-0B09-4AE9-A5F1-D77054726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-1"/>
            <a:ext cx="4643470" cy="66859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2910" y="285728"/>
            <a:ext cx="1000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17.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57290" y="0"/>
            <a:ext cx="6072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Проверьте себя!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500042"/>
            <a:ext cx="7429552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П.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Корин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Александр Невский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И. Айвазовский    Девятый вал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К. Петров-Водкин   Купание красного коня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В. Ван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Гог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Звёздная ночь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5. К. Петров-Водкин   Утренний натюрморт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6. П.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Корин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Портрет маршала Жукова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7. К. Моне   Восход солнца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8. К.Моне  Завтрак на траве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9. В. Ван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Гог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Ирисы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10. П.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Кончаловский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Автопортрет с женой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11. И. Репин   Бурлаки на Волге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12. В.Серов   Девочка с персиками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13. В. Серов  Автопортрет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14.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В.Тропинин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Кружевница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15. П.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Кончаловский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Сирень в корзине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16. И. Репин   Не ждали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17.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В.Тропинин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Портрет А.С.Пушкина</a:t>
            </a:r>
          </a:p>
          <a:p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926" y="214290"/>
            <a:ext cx="3214710" cy="62298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910" y="285728"/>
            <a:ext cx="1000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57290" y="500042"/>
            <a:ext cx="6072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Оцените себя!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2000240"/>
            <a:ext cx="77153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енее 9  –  отметка 2</a:t>
            </a:r>
          </a:p>
          <a:p>
            <a:pPr algn="ctr"/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 – 11  – отметка 3</a:t>
            </a:r>
          </a:p>
          <a:p>
            <a:pPr algn="ctr"/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12 – 15  – отметка 4</a:t>
            </a:r>
          </a:p>
          <a:p>
            <a:pPr algn="ctr"/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16 - 17  – отметка 5</a:t>
            </a:r>
            <a:endParaRPr lang="ru-RU" sz="4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214290"/>
            <a:ext cx="7715272" cy="5444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214290"/>
            <a:ext cx="1000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http://art-assorty.ru/uploads/posts/2016-09/1472727161_1303794965_kupaniekrasnogokon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428604"/>
            <a:ext cx="6099706" cy="528641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5720" y="285728"/>
            <a:ext cx="1000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Картинки по запросу художник ван гог его картин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14290"/>
            <a:ext cx="7370795" cy="5833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0" y="285728"/>
            <a:ext cx="1000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7224" y="642918"/>
            <a:ext cx="6919938" cy="514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4282" y="142852"/>
            <a:ext cx="1000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18" y="285728"/>
            <a:ext cx="5503752" cy="6006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2910" y="285728"/>
            <a:ext cx="1000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ДОМ\Desktop\Новая папка\lWmkyXUwly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71480"/>
            <a:ext cx="7506658" cy="528641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1000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ДОМ\Desktop\Новая папка\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714356"/>
            <a:ext cx="7569076" cy="485776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4282" y="285728"/>
            <a:ext cx="1000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186</Words>
  <PresentationFormat>Экран (4:3)</PresentationFormat>
  <Paragraphs>43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220 кабинет</dc:creator>
  <cp:lastModifiedBy>220 кабинет</cp:lastModifiedBy>
  <cp:revision>20</cp:revision>
  <dcterms:created xsi:type="dcterms:W3CDTF">2017-12-12T06:27:08Z</dcterms:created>
  <dcterms:modified xsi:type="dcterms:W3CDTF">2017-12-12T07:34:34Z</dcterms:modified>
</cp:coreProperties>
</file>