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EF5E06-0625-42A7-AF6F-CBAD32E4C72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EABEC9-A424-4CFC-B78A-23BCA2A04A55}">
      <dgm:prSet phldrT="[Текст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sz="2000" b="1" dirty="0" smtClean="0">
              <a:latin typeface="Bahnschrift Condensed" panose="020B0502040204020203" pitchFamily="34" charset="0"/>
            </a:rPr>
            <a:t>Информационно-коммуникативная</a:t>
          </a:r>
          <a:endParaRPr lang="ru-RU" sz="2000" dirty="0">
            <a:latin typeface="Bahnschrift Condensed" panose="020B0502040204020203" pitchFamily="34" charset="0"/>
          </a:endParaRPr>
        </a:p>
      </dgm:t>
    </dgm:pt>
    <dgm:pt modelId="{0CD461BF-E1B4-4D50-9C2F-FB309D14D381}" type="parTrans" cxnId="{34E3F098-1330-46DE-BFAF-3664DCA65791}">
      <dgm:prSet/>
      <dgm:spPr/>
      <dgm:t>
        <a:bodyPr/>
        <a:lstStyle/>
        <a:p>
          <a:endParaRPr lang="ru-RU"/>
        </a:p>
      </dgm:t>
    </dgm:pt>
    <dgm:pt modelId="{35E6A4A1-DA84-47CA-ADB3-FC42AAA9CE15}" type="sibTrans" cxnId="{34E3F098-1330-46DE-BFAF-3664DCA65791}">
      <dgm:prSet/>
      <dgm:spPr/>
      <dgm:t>
        <a:bodyPr/>
        <a:lstStyle/>
        <a:p>
          <a:endParaRPr lang="ru-RU"/>
        </a:p>
      </dgm:t>
    </dgm:pt>
    <dgm:pt modelId="{4C1D4B24-9B20-41AF-8136-C22C3D37AA49}">
      <dgm:prSet phldrT="[Текст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sz="2000" b="1" dirty="0" smtClean="0">
              <a:latin typeface="Bahnschrift Condensed" panose="020B0502040204020203" pitchFamily="34" charset="0"/>
            </a:rPr>
            <a:t>Регулятивно-коммуникативная</a:t>
          </a:r>
          <a:endParaRPr lang="ru-RU" sz="2000" dirty="0">
            <a:latin typeface="Bahnschrift Condensed" panose="020B0502040204020203" pitchFamily="34" charset="0"/>
          </a:endParaRPr>
        </a:p>
      </dgm:t>
    </dgm:pt>
    <dgm:pt modelId="{2FCCCE82-F292-46A5-B845-4EBF86376EC0}" type="parTrans" cxnId="{A972B0B7-05E6-4618-AD54-5D068F68D5AF}">
      <dgm:prSet/>
      <dgm:spPr/>
      <dgm:t>
        <a:bodyPr/>
        <a:lstStyle/>
        <a:p>
          <a:endParaRPr lang="ru-RU"/>
        </a:p>
      </dgm:t>
    </dgm:pt>
    <dgm:pt modelId="{17FBBE3E-EC2B-4ADB-A3B6-174BF711B48C}" type="sibTrans" cxnId="{A972B0B7-05E6-4618-AD54-5D068F68D5AF}">
      <dgm:prSet/>
      <dgm:spPr/>
      <dgm:t>
        <a:bodyPr/>
        <a:lstStyle/>
        <a:p>
          <a:endParaRPr lang="ru-RU"/>
        </a:p>
      </dgm:t>
    </dgm:pt>
    <dgm:pt modelId="{B66C45DE-D078-4D72-A2E3-562C5C596E41}">
      <dgm:prSet phldrT="[Текст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sz="2000" b="1" dirty="0" smtClean="0">
              <a:latin typeface="Bahnschrift Condensed" panose="020B0502040204020203" pitchFamily="34" charset="0"/>
            </a:rPr>
            <a:t>Аффективно-коммуникативная</a:t>
          </a:r>
          <a:endParaRPr lang="ru-RU" sz="2000" dirty="0">
            <a:latin typeface="Bahnschrift Condensed" panose="020B0502040204020203" pitchFamily="34" charset="0"/>
          </a:endParaRPr>
        </a:p>
      </dgm:t>
    </dgm:pt>
    <dgm:pt modelId="{AB7CF2FE-3C2E-46E4-9E8E-4BFD549D48AA}" type="parTrans" cxnId="{349C19AB-30B3-49DE-B4B8-7913D7F932EA}">
      <dgm:prSet/>
      <dgm:spPr/>
      <dgm:t>
        <a:bodyPr/>
        <a:lstStyle/>
        <a:p>
          <a:endParaRPr lang="ru-RU"/>
        </a:p>
      </dgm:t>
    </dgm:pt>
    <dgm:pt modelId="{B4380DE8-0814-45B4-98A4-96EC912E1256}" type="sibTrans" cxnId="{349C19AB-30B3-49DE-B4B8-7913D7F932EA}">
      <dgm:prSet/>
      <dgm:spPr/>
      <dgm:t>
        <a:bodyPr/>
        <a:lstStyle/>
        <a:p>
          <a:endParaRPr lang="ru-RU"/>
        </a:p>
      </dgm:t>
    </dgm:pt>
    <dgm:pt modelId="{5DDAE1B7-FFF8-4BD7-8F1D-A0E0670B2F99}">
      <dgm:prSet custT="1"/>
      <dgm:spPr/>
      <dgm:t>
        <a:bodyPr/>
        <a:lstStyle/>
        <a:p>
          <a:r>
            <a:rPr lang="ru-RU" sz="2000" dirty="0" smtClean="0">
              <a:latin typeface="Bahnschrift Condensed" panose="020B0502040204020203" pitchFamily="34" charset="0"/>
            </a:rPr>
            <a:t>передача и прием информации как некоего сообщения. Основными элементами являются: текст и отношение к нему человека.</a:t>
          </a:r>
          <a:endParaRPr lang="ru-RU" sz="2000" dirty="0">
            <a:latin typeface="Bahnschrift Condensed" panose="020B0502040204020203" pitchFamily="34" charset="0"/>
          </a:endParaRPr>
        </a:p>
      </dgm:t>
    </dgm:pt>
    <dgm:pt modelId="{CE154E26-9B7C-4752-95AB-1515E7E68C4C}" type="parTrans" cxnId="{863E3048-45BC-4ECA-A87B-A8F063FCCAD5}">
      <dgm:prSet/>
      <dgm:spPr/>
      <dgm:t>
        <a:bodyPr/>
        <a:lstStyle/>
        <a:p>
          <a:endParaRPr lang="ru-RU"/>
        </a:p>
      </dgm:t>
    </dgm:pt>
    <dgm:pt modelId="{90284F32-7334-44F5-B4CD-71CFFA741270}" type="sibTrans" cxnId="{863E3048-45BC-4ECA-A87B-A8F063FCCAD5}">
      <dgm:prSet/>
      <dgm:spPr/>
      <dgm:t>
        <a:bodyPr/>
        <a:lstStyle/>
        <a:p>
          <a:endParaRPr lang="ru-RU"/>
        </a:p>
      </dgm:t>
    </dgm:pt>
    <dgm:pt modelId="{469C549E-7866-491E-A14C-7243F857A593}">
      <dgm:prSet custT="1"/>
      <dgm:spPr/>
      <dgm:t>
        <a:bodyPr/>
        <a:lstStyle/>
        <a:p>
          <a:r>
            <a:rPr lang="ru-RU" sz="2000" dirty="0" smtClean="0">
              <a:latin typeface="Bahnschrift Condensed" panose="020B0502040204020203" pitchFamily="34" charset="0"/>
            </a:rPr>
            <a:t>организация взаимодействия между людьми, а также коррекция человеком своей деятельности или состояния</a:t>
          </a:r>
          <a:endParaRPr lang="ru-RU" sz="2000" dirty="0">
            <a:latin typeface="Bahnschrift Condensed" panose="020B0502040204020203" pitchFamily="34" charset="0"/>
          </a:endParaRPr>
        </a:p>
      </dgm:t>
    </dgm:pt>
    <dgm:pt modelId="{47646CBA-1B4A-44AA-8672-0B980608E286}" type="parTrans" cxnId="{287D2E34-8343-42F8-9083-6A2E3EC85B0F}">
      <dgm:prSet/>
      <dgm:spPr/>
      <dgm:t>
        <a:bodyPr/>
        <a:lstStyle/>
        <a:p>
          <a:endParaRPr lang="ru-RU"/>
        </a:p>
      </dgm:t>
    </dgm:pt>
    <dgm:pt modelId="{B6FDDF20-93B7-4071-A0DE-C9A1596C63B7}" type="sibTrans" cxnId="{287D2E34-8343-42F8-9083-6A2E3EC85B0F}">
      <dgm:prSet/>
      <dgm:spPr/>
      <dgm:t>
        <a:bodyPr/>
        <a:lstStyle/>
        <a:p>
          <a:endParaRPr lang="ru-RU"/>
        </a:p>
      </dgm:t>
    </dgm:pt>
    <dgm:pt modelId="{2BA337C5-D7D8-4BE9-8F8D-D97C69C765E8}">
      <dgm:prSet custT="1"/>
      <dgm:spPr/>
      <dgm:t>
        <a:bodyPr/>
        <a:lstStyle/>
        <a:p>
          <a:r>
            <a:rPr lang="ru-RU" sz="2000" dirty="0" smtClean="0">
              <a:latin typeface="Bahnschrift Condensed" panose="020B0502040204020203" pitchFamily="34" charset="0"/>
            </a:rPr>
            <a:t>процесс внесения изменений в состояние людей при специальном или непроизвольном воздействии.</a:t>
          </a:r>
          <a:endParaRPr lang="ru-RU" sz="2000" dirty="0">
            <a:latin typeface="Bahnschrift Condensed" panose="020B0502040204020203" pitchFamily="34" charset="0"/>
          </a:endParaRPr>
        </a:p>
      </dgm:t>
    </dgm:pt>
    <dgm:pt modelId="{D1E7EFC4-0054-4290-B12C-FD8D0B247F63}" type="parTrans" cxnId="{F19A21A5-B8F7-45AC-87B0-6C681CC779A5}">
      <dgm:prSet/>
      <dgm:spPr/>
      <dgm:t>
        <a:bodyPr/>
        <a:lstStyle/>
        <a:p>
          <a:endParaRPr lang="ru-RU"/>
        </a:p>
      </dgm:t>
    </dgm:pt>
    <dgm:pt modelId="{1F99705D-E025-478C-B51F-EB4B186471EE}" type="sibTrans" cxnId="{F19A21A5-B8F7-45AC-87B0-6C681CC779A5}">
      <dgm:prSet/>
      <dgm:spPr/>
      <dgm:t>
        <a:bodyPr/>
        <a:lstStyle/>
        <a:p>
          <a:endParaRPr lang="ru-RU"/>
        </a:p>
      </dgm:t>
    </dgm:pt>
    <dgm:pt modelId="{89F344AE-89B8-44C0-AAA6-E032B1AEAA30}" type="pres">
      <dgm:prSet presAssocID="{0CEF5E06-0625-42A7-AF6F-CBAD32E4C7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F33613-A3CC-4333-9AC6-070D5AC525C2}" type="pres">
      <dgm:prSet presAssocID="{E1EABEC9-A424-4CFC-B78A-23BCA2A04A55}" presName="parentLin" presStyleCnt="0"/>
      <dgm:spPr/>
    </dgm:pt>
    <dgm:pt modelId="{9320A5A8-3861-4E18-A99C-064F0E5F2F14}" type="pres">
      <dgm:prSet presAssocID="{E1EABEC9-A424-4CFC-B78A-23BCA2A04A5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414F3A-9126-4B37-9391-43282B5E906B}" type="pres">
      <dgm:prSet presAssocID="{E1EABEC9-A424-4CFC-B78A-23BCA2A04A55}" presName="parentText" presStyleLbl="node1" presStyleIdx="0" presStyleCnt="3" custLinFactNeighborY="-6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8B87D-2C2B-41E1-9D85-45C9E2FBD786}" type="pres">
      <dgm:prSet presAssocID="{E1EABEC9-A424-4CFC-B78A-23BCA2A04A55}" presName="negativeSpace" presStyleCnt="0"/>
      <dgm:spPr/>
    </dgm:pt>
    <dgm:pt modelId="{1A9346E0-AB93-4B7A-B2DA-9D23BAE4130E}" type="pres">
      <dgm:prSet presAssocID="{E1EABEC9-A424-4CFC-B78A-23BCA2A04A5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C45DC-00C5-46B9-BDA6-29FE0052761C}" type="pres">
      <dgm:prSet presAssocID="{35E6A4A1-DA84-47CA-ADB3-FC42AAA9CE15}" presName="spaceBetweenRectangles" presStyleCnt="0"/>
      <dgm:spPr/>
    </dgm:pt>
    <dgm:pt modelId="{F7B056D2-36B8-46CE-9BD7-F2AF08D5E5B3}" type="pres">
      <dgm:prSet presAssocID="{4C1D4B24-9B20-41AF-8136-C22C3D37AA49}" presName="parentLin" presStyleCnt="0"/>
      <dgm:spPr/>
    </dgm:pt>
    <dgm:pt modelId="{51D13DEB-9D83-47FC-8A64-883E401EF44C}" type="pres">
      <dgm:prSet presAssocID="{4C1D4B24-9B20-41AF-8136-C22C3D37AA4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586FC78-1D2F-4336-908B-40FF8CAA3C1C}" type="pres">
      <dgm:prSet presAssocID="{4C1D4B24-9B20-41AF-8136-C22C3D37AA4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ABE4B-80FE-47D8-88EA-9D25BE7D7C56}" type="pres">
      <dgm:prSet presAssocID="{4C1D4B24-9B20-41AF-8136-C22C3D37AA49}" presName="negativeSpace" presStyleCnt="0"/>
      <dgm:spPr/>
    </dgm:pt>
    <dgm:pt modelId="{4C8E2760-64AD-4E69-A59F-FF2AAA6B0202}" type="pres">
      <dgm:prSet presAssocID="{4C1D4B24-9B20-41AF-8136-C22C3D37AA4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DFBD8-C95E-40A3-BB7C-DDF38AA27594}" type="pres">
      <dgm:prSet presAssocID="{17FBBE3E-EC2B-4ADB-A3B6-174BF711B48C}" presName="spaceBetweenRectangles" presStyleCnt="0"/>
      <dgm:spPr/>
    </dgm:pt>
    <dgm:pt modelId="{FAEF4139-1BCF-4E98-AAAC-16D3896B5BB8}" type="pres">
      <dgm:prSet presAssocID="{B66C45DE-D078-4D72-A2E3-562C5C596E41}" presName="parentLin" presStyleCnt="0"/>
      <dgm:spPr/>
    </dgm:pt>
    <dgm:pt modelId="{83F12522-1B80-4543-AD13-281C4B8842B9}" type="pres">
      <dgm:prSet presAssocID="{B66C45DE-D078-4D72-A2E3-562C5C596E4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CCA0D49-8354-4893-9A23-9337E75EE07B}" type="pres">
      <dgm:prSet presAssocID="{B66C45DE-D078-4D72-A2E3-562C5C596E4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EF4AC-C36B-4D85-A09A-E55F2C07B596}" type="pres">
      <dgm:prSet presAssocID="{B66C45DE-D078-4D72-A2E3-562C5C596E41}" presName="negativeSpace" presStyleCnt="0"/>
      <dgm:spPr/>
    </dgm:pt>
    <dgm:pt modelId="{01403FE9-2491-45DB-B4C7-9C614C278707}" type="pres">
      <dgm:prSet presAssocID="{B66C45DE-D078-4D72-A2E3-562C5C596E4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28184B-5125-48E2-989A-6B9FCFDD84BA}" type="presOf" srcId="{2BA337C5-D7D8-4BE9-8F8D-D97C69C765E8}" destId="{01403FE9-2491-45DB-B4C7-9C614C278707}" srcOrd="0" destOrd="0" presId="urn:microsoft.com/office/officeart/2005/8/layout/list1"/>
    <dgm:cxn modelId="{82B28580-C5EB-4AD5-B6BC-FE1C004EEBD6}" type="presOf" srcId="{5DDAE1B7-FFF8-4BD7-8F1D-A0E0670B2F99}" destId="{1A9346E0-AB93-4B7A-B2DA-9D23BAE4130E}" srcOrd="0" destOrd="0" presId="urn:microsoft.com/office/officeart/2005/8/layout/list1"/>
    <dgm:cxn modelId="{045E8970-70E6-417D-97D3-D596F4B27C01}" type="presOf" srcId="{4C1D4B24-9B20-41AF-8136-C22C3D37AA49}" destId="{51D13DEB-9D83-47FC-8A64-883E401EF44C}" srcOrd="0" destOrd="0" presId="urn:microsoft.com/office/officeart/2005/8/layout/list1"/>
    <dgm:cxn modelId="{3A510AAA-9A4F-433F-B591-951000A4292B}" type="presOf" srcId="{0CEF5E06-0625-42A7-AF6F-CBAD32E4C728}" destId="{89F344AE-89B8-44C0-AAA6-E032B1AEAA30}" srcOrd="0" destOrd="0" presId="urn:microsoft.com/office/officeart/2005/8/layout/list1"/>
    <dgm:cxn modelId="{A972B0B7-05E6-4618-AD54-5D068F68D5AF}" srcId="{0CEF5E06-0625-42A7-AF6F-CBAD32E4C728}" destId="{4C1D4B24-9B20-41AF-8136-C22C3D37AA49}" srcOrd="1" destOrd="0" parTransId="{2FCCCE82-F292-46A5-B845-4EBF86376EC0}" sibTransId="{17FBBE3E-EC2B-4ADB-A3B6-174BF711B48C}"/>
    <dgm:cxn modelId="{287D2E34-8343-42F8-9083-6A2E3EC85B0F}" srcId="{4C1D4B24-9B20-41AF-8136-C22C3D37AA49}" destId="{469C549E-7866-491E-A14C-7243F857A593}" srcOrd="0" destOrd="0" parTransId="{47646CBA-1B4A-44AA-8672-0B980608E286}" sibTransId="{B6FDDF20-93B7-4071-A0DE-C9A1596C63B7}"/>
    <dgm:cxn modelId="{863E3048-45BC-4ECA-A87B-A8F063FCCAD5}" srcId="{E1EABEC9-A424-4CFC-B78A-23BCA2A04A55}" destId="{5DDAE1B7-FFF8-4BD7-8F1D-A0E0670B2F99}" srcOrd="0" destOrd="0" parTransId="{CE154E26-9B7C-4752-95AB-1515E7E68C4C}" sibTransId="{90284F32-7334-44F5-B4CD-71CFFA741270}"/>
    <dgm:cxn modelId="{44EC4F9E-36BF-4568-8AB2-F5FA8E676819}" type="presOf" srcId="{E1EABEC9-A424-4CFC-B78A-23BCA2A04A55}" destId="{9320A5A8-3861-4E18-A99C-064F0E5F2F14}" srcOrd="0" destOrd="0" presId="urn:microsoft.com/office/officeart/2005/8/layout/list1"/>
    <dgm:cxn modelId="{BFDA2059-1CF3-4957-B8A1-643C15DC047F}" type="presOf" srcId="{4C1D4B24-9B20-41AF-8136-C22C3D37AA49}" destId="{5586FC78-1D2F-4336-908B-40FF8CAA3C1C}" srcOrd="1" destOrd="0" presId="urn:microsoft.com/office/officeart/2005/8/layout/list1"/>
    <dgm:cxn modelId="{048C5353-0444-4A18-96C7-0E926EF8E4AD}" type="presOf" srcId="{B66C45DE-D078-4D72-A2E3-562C5C596E41}" destId="{83F12522-1B80-4543-AD13-281C4B8842B9}" srcOrd="0" destOrd="0" presId="urn:microsoft.com/office/officeart/2005/8/layout/list1"/>
    <dgm:cxn modelId="{4E035675-3A6E-48CD-9AA5-4070CF968223}" type="presOf" srcId="{B66C45DE-D078-4D72-A2E3-562C5C596E41}" destId="{CCCA0D49-8354-4893-9A23-9337E75EE07B}" srcOrd="1" destOrd="0" presId="urn:microsoft.com/office/officeart/2005/8/layout/list1"/>
    <dgm:cxn modelId="{349C19AB-30B3-49DE-B4B8-7913D7F932EA}" srcId="{0CEF5E06-0625-42A7-AF6F-CBAD32E4C728}" destId="{B66C45DE-D078-4D72-A2E3-562C5C596E41}" srcOrd="2" destOrd="0" parTransId="{AB7CF2FE-3C2E-46E4-9E8E-4BFD549D48AA}" sibTransId="{B4380DE8-0814-45B4-98A4-96EC912E1256}"/>
    <dgm:cxn modelId="{A61BF035-CB48-49CB-B6B6-A77F71FABE92}" type="presOf" srcId="{E1EABEC9-A424-4CFC-B78A-23BCA2A04A55}" destId="{26414F3A-9126-4B37-9391-43282B5E906B}" srcOrd="1" destOrd="0" presId="urn:microsoft.com/office/officeart/2005/8/layout/list1"/>
    <dgm:cxn modelId="{F19A21A5-B8F7-45AC-87B0-6C681CC779A5}" srcId="{B66C45DE-D078-4D72-A2E3-562C5C596E41}" destId="{2BA337C5-D7D8-4BE9-8F8D-D97C69C765E8}" srcOrd="0" destOrd="0" parTransId="{D1E7EFC4-0054-4290-B12C-FD8D0B247F63}" sibTransId="{1F99705D-E025-478C-B51F-EB4B186471EE}"/>
    <dgm:cxn modelId="{34E3F098-1330-46DE-BFAF-3664DCA65791}" srcId="{0CEF5E06-0625-42A7-AF6F-CBAD32E4C728}" destId="{E1EABEC9-A424-4CFC-B78A-23BCA2A04A55}" srcOrd="0" destOrd="0" parTransId="{0CD461BF-E1B4-4D50-9C2F-FB309D14D381}" sibTransId="{35E6A4A1-DA84-47CA-ADB3-FC42AAA9CE15}"/>
    <dgm:cxn modelId="{F3BCC06A-44CF-4B38-B309-2EC9A938B1EF}" type="presOf" srcId="{469C549E-7866-491E-A14C-7243F857A593}" destId="{4C8E2760-64AD-4E69-A59F-FF2AAA6B0202}" srcOrd="0" destOrd="0" presId="urn:microsoft.com/office/officeart/2005/8/layout/list1"/>
    <dgm:cxn modelId="{FEFAA76C-98B6-4000-9149-A620CFBE8F11}" type="presParOf" srcId="{89F344AE-89B8-44C0-AAA6-E032B1AEAA30}" destId="{8AF33613-A3CC-4333-9AC6-070D5AC525C2}" srcOrd="0" destOrd="0" presId="urn:microsoft.com/office/officeart/2005/8/layout/list1"/>
    <dgm:cxn modelId="{B4CF7D42-0773-4DFF-9C74-6FFC8C0D4A97}" type="presParOf" srcId="{8AF33613-A3CC-4333-9AC6-070D5AC525C2}" destId="{9320A5A8-3861-4E18-A99C-064F0E5F2F14}" srcOrd="0" destOrd="0" presId="urn:microsoft.com/office/officeart/2005/8/layout/list1"/>
    <dgm:cxn modelId="{9DC15E22-9ECB-4A06-986C-55D4EB9EDF89}" type="presParOf" srcId="{8AF33613-A3CC-4333-9AC6-070D5AC525C2}" destId="{26414F3A-9126-4B37-9391-43282B5E906B}" srcOrd="1" destOrd="0" presId="urn:microsoft.com/office/officeart/2005/8/layout/list1"/>
    <dgm:cxn modelId="{795BEE53-1171-4BD8-9017-F9ABCD92F971}" type="presParOf" srcId="{89F344AE-89B8-44C0-AAA6-E032B1AEAA30}" destId="{9B28B87D-2C2B-41E1-9D85-45C9E2FBD786}" srcOrd="1" destOrd="0" presId="urn:microsoft.com/office/officeart/2005/8/layout/list1"/>
    <dgm:cxn modelId="{7DE80F29-1917-4220-8FC4-5460A2D8650C}" type="presParOf" srcId="{89F344AE-89B8-44C0-AAA6-E032B1AEAA30}" destId="{1A9346E0-AB93-4B7A-B2DA-9D23BAE4130E}" srcOrd="2" destOrd="0" presId="urn:microsoft.com/office/officeart/2005/8/layout/list1"/>
    <dgm:cxn modelId="{768E2AE0-B698-4AFE-A923-00871CD1A412}" type="presParOf" srcId="{89F344AE-89B8-44C0-AAA6-E032B1AEAA30}" destId="{D67C45DC-00C5-46B9-BDA6-29FE0052761C}" srcOrd="3" destOrd="0" presId="urn:microsoft.com/office/officeart/2005/8/layout/list1"/>
    <dgm:cxn modelId="{49B43673-0CCC-4B63-8EB5-FD03342EC8CA}" type="presParOf" srcId="{89F344AE-89B8-44C0-AAA6-E032B1AEAA30}" destId="{F7B056D2-36B8-46CE-9BD7-F2AF08D5E5B3}" srcOrd="4" destOrd="0" presId="urn:microsoft.com/office/officeart/2005/8/layout/list1"/>
    <dgm:cxn modelId="{92967433-56B3-4B84-BE97-27D4AE9C937E}" type="presParOf" srcId="{F7B056D2-36B8-46CE-9BD7-F2AF08D5E5B3}" destId="{51D13DEB-9D83-47FC-8A64-883E401EF44C}" srcOrd="0" destOrd="0" presId="urn:microsoft.com/office/officeart/2005/8/layout/list1"/>
    <dgm:cxn modelId="{BE2D5EE1-12A1-4AC0-9E87-97351A6735FC}" type="presParOf" srcId="{F7B056D2-36B8-46CE-9BD7-F2AF08D5E5B3}" destId="{5586FC78-1D2F-4336-908B-40FF8CAA3C1C}" srcOrd="1" destOrd="0" presId="urn:microsoft.com/office/officeart/2005/8/layout/list1"/>
    <dgm:cxn modelId="{42495ED0-B7A9-4B7C-A124-5C56BAFC8BB9}" type="presParOf" srcId="{89F344AE-89B8-44C0-AAA6-E032B1AEAA30}" destId="{44FABE4B-80FE-47D8-88EA-9D25BE7D7C56}" srcOrd="5" destOrd="0" presId="urn:microsoft.com/office/officeart/2005/8/layout/list1"/>
    <dgm:cxn modelId="{2ADAA49D-BC45-48F7-AAE2-07F8A32BB2F7}" type="presParOf" srcId="{89F344AE-89B8-44C0-AAA6-E032B1AEAA30}" destId="{4C8E2760-64AD-4E69-A59F-FF2AAA6B0202}" srcOrd="6" destOrd="0" presId="urn:microsoft.com/office/officeart/2005/8/layout/list1"/>
    <dgm:cxn modelId="{F518A9A7-79CA-4CE2-871C-CC3BBE89E200}" type="presParOf" srcId="{89F344AE-89B8-44C0-AAA6-E032B1AEAA30}" destId="{AE1DFBD8-C95E-40A3-BB7C-DDF38AA27594}" srcOrd="7" destOrd="0" presId="urn:microsoft.com/office/officeart/2005/8/layout/list1"/>
    <dgm:cxn modelId="{74751B52-15C2-4659-8F32-04DD18516488}" type="presParOf" srcId="{89F344AE-89B8-44C0-AAA6-E032B1AEAA30}" destId="{FAEF4139-1BCF-4E98-AAAC-16D3896B5BB8}" srcOrd="8" destOrd="0" presId="urn:microsoft.com/office/officeart/2005/8/layout/list1"/>
    <dgm:cxn modelId="{C0571FF0-4463-48A1-B4F6-EFE5FFB353FD}" type="presParOf" srcId="{FAEF4139-1BCF-4E98-AAAC-16D3896B5BB8}" destId="{83F12522-1B80-4543-AD13-281C4B8842B9}" srcOrd="0" destOrd="0" presId="urn:microsoft.com/office/officeart/2005/8/layout/list1"/>
    <dgm:cxn modelId="{AEEFC9A2-26AE-4099-8AEA-2CAA3A4671DD}" type="presParOf" srcId="{FAEF4139-1BCF-4E98-AAAC-16D3896B5BB8}" destId="{CCCA0D49-8354-4893-9A23-9337E75EE07B}" srcOrd="1" destOrd="0" presId="urn:microsoft.com/office/officeart/2005/8/layout/list1"/>
    <dgm:cxn modelId="{AD155C48-1499-46C5-AA5B-4E50735FF2A1}" type="presParOf" srcId="{89F344AE-89B8-44C0-AAA6-E032B1AEAA30}" destId="{210EF4AC-C36B-4D85-A09A-E55F2C07B596}" srcOrd="9" destOrd="0" presId="urn:microsoft.com/office/officeart/2005/8/layout/list1"/>
    <dgm:cxn modelId="{28F73659-B3F1-4F4E-9D4F-80F5D561FC4B}" type="presParOf" srcId="{89F344AE-89B8-44C0-AAA6-E032B1AEAA30}" destId="{01403FE9-2491-45DB-B4C7-9C614C27870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BC8ECE-C371-47C2-9A70-6FD4102B80C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AED529-3206-457F-B51D-35B211BF01D0}">
      <dgm:prSet phldrT="[Текст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sz="2800" dirty="0" smtClean="0">
              <a:latin typeface="Bahnschrift Condensed" panose="020B0502040204020203" pitchFamily="34" charset="0"/>
            </a:rPr>
            <a:t>По</a:t>
          </a:r>
          <a:r>
            <a:rPr lang="ru-RU" sz="3100" dirty="0" smtClean="0">
              <a:latin typeface="Bahnschrift Condensed" panose="020B0502040204020203" pitchFamily="34" charset="0"/>
            </a:rPr>
            <a:t> </a:t>
          </a:r>
          <a:r>
            <a:rPr lang="ru-RU" sz="2800" dirty="0" smtClean="0">
              <a:latin typeface="Bahnschrift Condensed" panose="020B0502040204020203" pitchFamily="34" charset="0"/>
            </a:rPr>
            <a:t>средствам</a:t>
          </a:r>
          <a:r>
            <a:rPr lang="ru-RU" sz="3100" dirty="0" smtClean="0">
              <a:latin typeface="Bahnschrift Condensed" panose="020B0502040204020203" pitchFamily="34" charset="0"/>
            </a:rPr>
            <a:t> </a:t>
          </a:r>
          <a:r>
            <a:rPr lang="ru-RU" sz="2800" dirty="0" smtClean="0">
              <a:latin typeface="Bahnschrift Condensed" panose="020B0502040204020203" pitchFamily="34" charset="0"/>
            </a:rPr>
            <a:t>выражения</a:t>
          </a:r>
          <a:endParaRPr lang="ru-RU" sz="3100" dirty="0">
            <a:latin typeface="Bahnschrift Condensed" panose="020B0502040204020203" pitchFamily="34" charset="0"/>
          </a:endParaRPr>
        </a:p>
      </dgm:t>
    </dgm:pt>
    <dgm:pt modelId="{082256EC-48CB-439E-9125-F8B88394F96F}" type="parTrans" cxnId="{E53D4A2B-7607-4248-A80E-45FBF2534344}">
      <dgm:prSet/>
      <dgm:spPr/>
      <dgm:t>
        <a:bodyPr/>
        <a:lstStyle/>
        <a:p>
          <a:endParaRPr lang="ru-RU"/>
        </a:p>
      </dgm:t>
    </dgm:pt>
    <dgm:pt modelId="{8BF9638C-6787-4C2E-AE63-F26BBE11F7DC}" type="sibTrans" cxnId="{E53D4A2B-7607-4248-A80E-45FBF2534344}">
      <dgm:prSet/>
      <dgm:spPr/>
      <dgm:t>
        <a:bodyPr/>
        <a:lstStyle/>
        <a:p>
          <a:endParaRPr lang="ru-RU"/>
        </a:p>
      </dgm:t>
    </dgm:pt>
    <dgm:pt modelId="{EE373E5B-F0DB-4B63-9B18-96DE795E79CF}">
      <dgm:prSet phldrT="[Текст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b="1" dirty="0" smtClean="0">
              <a:latin typeface="Bahnschrift Condensed" panose="020B0502040204020203" pitchFamily="34" charset="0"/>
            </a:rPr>
            <a:t>Вербальное</a:t>
          </a:r>
          <a:endParaRPr lang="ru-RU" dirty="0">
            <a:latin typeface="Bahnschrift Condensed" panose="020B0502040204020203" pitchFamily="34" charset="0"/>
          </a:endParaRPr>
        </a:p>
      </dgm:t>
    </dgm:pt>
    <dgm:pt modelId="{527D1AC3-A859-432E-A1D8-D017E44C12A6}" type="parTrans" cxnId="{0BAB573B-A376-482A-A3F0-456C1B782588}">
      <dgm:prSet/>
      <dgm:spPr/>
      <dgm:t>
        <a:bodyPr/>
        <a:lstStyle/>
        <a:p>
          <a:endParaRPr lang="ru-RU"/>
        </a:p>
      </dgm:t>
    </dgm:pt>
    <dgm:pt modelId="{F7BAC259-4D71-435E-A3D4-F3B24638BC35}" type="sibTrans" cxnId="{0BAB573B-A376-482A-A3F0-456C1B782588}">
      <dgm:prSet/>
      <dgm:spPr/>
      <dgm:t>
        <a:bodyPr/>
        <a:lstStyle/>
        <a:p>
          <a:endParaRPr lang="ru-RU"/>
        </a:p>
      </dgm:t>
    </dgm:pt>
    <dgm:pt modelId="{8CDAC558-2428-4683-B9F5-07598503128A}">
      <dgm:prSet phldrT="[Текст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b="1" dirty="0" smtClean="0">
              <a:latin typeface="Bahnschrift Condensed" panose="020B0502040204020203" pitchFamily="34" charset="0"/>
            </a:rPr>
            <a:t>Невербальное</a:t>
          </a:r>
          <a:endParaRPr lang="ru-RU" dirty="0">
            <a:latin typeface="Bahnschrift Condensed" panose="020B0502040204020203" pitchFamily="34" charset="0"/>
          </a:endParaRPr>
        </a:p>
      </dgm:t>
    </dgm:pt>
    <dgm:pt modelId="{02377E7B-4F9A-4183-B086-425E149A51C5}" type="parTrans" cxnId="{4194FD56-759B-44B9-BA4B-3D20D8460BE1}">
      <dgm:prSet/>
      <dgm:spPr/>
      <dgm:t>
        <a:bodyPr/>
        <a:lstStyle/>
        <a:p>
          <a:endParaRPr lang="ru-RU"/>
        </a:p>
      </dgm:t>
    </dgm:pt>
    <dgm:pt modelId="{E1C3EBF2-D948-4B1B-B43B-BAC85FEAE760}" type="sibTrans" cxnId="{4194FD56-759B-44B9-BA4B-3D20D8460BE1}">
      <dgm:prSet/>
      <dgm:spPr/>
      <dgm:t>
        <a:bodyPr/>
        <a:lstStyle/>
        <a:p>
          <a:endParaRPr lang="ru-RU"/>
        </a:p>
      </dgm:t>
    </dgm:pt>
    <dgm:pt modelId="{56E6CB48-B70D-4D87-88B5-367A5FA77AAF}" type="pres">
      <dgm:prSet presAssocID="{12BC8ECE-C371-47C2-9A70-6FD4102B80C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FA4594-A6A1-46A1-963C-19C1892E3EF3}" type="pres">
      <dgm:prSet presAssocID="{58AED529-3206-457F-B51D-35B211BF01D0}" presName="root1" presStyleCnt="0"/>
      <dgm:spPr/>
    </dgm:pt>
    <dgm:pt modelId="{EDDBA82D-CB6E-424E-A510-93A4398E94BA}" type="pres">
      <dgm:prSet presAssocID="{58AED529-3206-457F-B51D-35B211BF01D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9C7B6A-B61D-4CA0-ABFE-97B474678623}" type="pres">
      <dgm:prSet presAssocID="{58AED529-3206-457F-B51D-35B211BF01D0}" presName="level2hierChild" presStyleCnt="0"/>
      <dgm:spPr/>
    </dgm:pt>
    <dgm:pt modelId="{7DB6E2C7-72C9-4EB9-BDF4-DFF022F0C2FC}" type="pres">
      <dgm:prSet presAssocID="{527D1AC3-A859-432E-A1D8-D017E44C12A6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7E66C45A-D8DB-43B6-9618-B05D9FAD3375}" type="pres">
      <dgm:prSet presAssocID="{527D1AC3-A859-432E-A1D8-D017E44C12A6}" presName="connTx" presStyleLbl="parChTrans1D2" presStyleIdx="0" presStyleCnt="2"/>
      <dgm:spPr/>
      <dgm:t>
        <a:bodyPr/>
        <a:lstStyle/>
        <a:p>
          <a:endParaRPr lang="ru-RU"/>
        </a:p>
      </dgm:t>
    </dgm:pt>
    <dgm:pt modelId="{EE679732-4552-406E-8FBA-360E404CED8D}" type="pres">
      <dgm:prSet presAssocID="{EE373E5B-F0DB-4B63-9B18-96DE795E79CF}" presName="root2" presStyleCnt="0"/>
      <dgm:spPr/>
    </dgm:pt>
    <dgm:pt modelId="{527B48AF-9085-47E4-AD4B-B1DE6E889073}" type="pres">
      <dgm:prSet presAssocID="{EE373E5B-F0DB-4B63-9B18-96DE795E79CF}" presName="LevelTwoTextNode" presStyleLbl="node2" presStyleIdx="0" presStyleCnt="2" custScaleX="134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A811A5-DB53-4BCF-944B-5971186EC2EA}" type="pres">
      <dgm:prSet presAssocID="{EE373E5B-F0DB-4B63-9B18-96DE795E79CF}" presName="level3hierChild" presStyleCnt="0"/>
      <dgm:spPr/>
    </dgm:pt>
    <dgm:pt modelId="{97694856-0EA7-41AE-B13D-328020F13919}" type="pres">
      <dgm:prSet presAssocID="{02377E7B-4F9A-4183-B086-425E149A51C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AE6D3EA-3090-4799-BA83-28E655834EA0}" type="pres">
      <dgm:prSet presAssocID="{02377E7B-4F9A-4183-B086-425E149A51C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EC9284C-90BD-494E-A4B1-2751188F0F0A}" type="pres">
      <dgm:prSet presAssocID="{8CDAC558-2428-4683-B9F5-07598503128A}" presName="root2" presStyleCnt="0"/>
      <dgm:spPr/>
    </dgm:pt>
    <dgm:pt modelId="{CAA4D371-0D00-4813-9307-0007544F97EA}" type="pres">
      <dgm:prSet presAssocID="{8CDAC558-2428-4683-B9F5-07598503128A}" presName="LevelTwoTextNode" presStyleLbl="node2" presStyleIdx="1" presStyleCnt="2" custScaleX="1359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4A253C-5E29-4BF0-B9E0-4540A76DB7B4}" type="pres">
      <dgm:prSet presAssocID="{8CDAC558-2428-4683-B9F5-07598503128A}" presName="level3hierChild" presStyleCnt="0"/>
      <dgm:spPr/>
    </dgm:pt>
  </dgm:ptLst>
  <dgm:cxnLst>
    <dgm:cxn modelId="{09A29418-8B37-4858-8CEB-7E657F5BC33E}" type="presOf" srcId="{8CDAC558-2428-4683-B9F5-07598503128A}" destId="{CAA4D371-0D00-4813-9307-0007544F97EA}" srcOrd="0" destOrd="0" presId="urn:microsoft.com/office/officeart/2008/layout/HorizontalMultiLevelHierarchy"/>
    <dgm:cxn modelId="{9C9288FB-0C67-43E7-9E6E-5F8097BE9C49}" type="presOf" srcId="{02377E7B-4F9A-4183-B086-425E149A51C5}" destId="{3AE6D3EA-3090-4799-BA83-28E655834EA0}" srcOrd="1" destOrd="0" presId="urn:microsoft.com/office/officeart/2008/layout/HorizontalMultiLevelHierarchy"/>
    <dgm:cxn modelId="{1DC90254-CA1B-4DBE-B165-EF1DA406ECEB}" type="presOf" srcId="{58AED529-3206-457F-B51D-35B211BF01D0}" destId="{EDDBA82D-CB6E-424E-A510-93A4398E94BA}" srcOrd="0" destOrd="0" presId="urn:microsoft.com/office/officeart/2008/layout/HorizontalMultiLevelHierarchy"/>
    <dgm:cxn modelId="{0BAB573B-A376-482A-A3F0-456C1B782588}" srcId="{58AED529-3206-457F-B51D-35B211BF01D0}" destId="{EE373E5B-F0DB-4B63-9B18-96DE795E79CF}" srcOrd="0" destOrd="0" parTransId="{527D1AC3-A859-432E-A1D8-D017E44C12A6}" sibTransId="{F7BAC259-4D71-435E-A3D4-F3B24638BC35}"/>
    <dgm:cxn modelId="{AB8D2F94-9824-4ECD-9F00-6A2EDC9B3971}" type="presOf" srcId="{02377E7B-4F9A-4183-B086-425E149A51C5}" destId="{97694856-0EA7-41AE-B13D-328020F13919}" srcOrd="0" destOrd="0" presId="urn:microsoft.com/office/officeart/2008/layout/HorizontalMultiLevelHierarchy"/>
    <dgm:cxn modelId="{E53D4A2B-7607-4248-A80E-45FBF2534344}" srcId="{12BC8ECE-C371-47C2-9A70-6FD4102B80CF}" destId="{58AED529-3206-457F-B51D-35B211BF01D0}" srcOrd="0" destOrd="0" parTransId="{082256EC-48CB-439E-9125-F8B88394F96F}" sibTransId="{8BF9638C-6787-4C2E-AE63-F26BBE11F7DC}"/>
    <dgm:cxn modelId="{4194FD56-759B-44B9-BA4B-3D20D8460BE1}" srcId="{58AED529-3206-457F-B51D-35B211BF01D0}" destId="{8CDAC558-2428-4683-B9F5-07598503128A}" srcOrd="1" destOrd="0" parTransId="{02377E7B-4F9A-4183-B086-425E149A51C5}" sibTransId="{E1C3EBF2-D948-4B1B-B43B-BAC85FEAE760}"/>
    <dgm:cxn modelId="{48CEB7F4-ECD3-486A-85D1-C63B9DA12F95}" type="presOf" srcId="{527D1AC3-A859-432E-A1D8-D017E44C12A6}" destId="{7E66C45A-D8DB-43B6-9618-B05D9FAD3375}" srcOrd="1" destOrd="0" presId="urn:microsoft.com/office/officeart/2008/layout/HorizontalMultiLevelHierarchy"/>
    <dgm:cxn modelId="{C7DCF883-799C-4059-9A81-F64326DE4B11}" type="presOf" srcId="{527D1AC3-A859-432E-A1D8-D017E44C12A6}" destId="{7DB6E2C7-72C9-4EB9-BDF4-DFF022F0C2FC}" srcOrd="0" destOrd="0" presId="urn:microsoft.com/office/officeart/2008/layout/HorizontalMultiLevelHierarchy"/>
    <dgm:cxn modelId="{4C46737F-D8F1-43EB-A808-7626F0FC4AFC}" type="presOf" srcId="{EE373E5B-F0DB-4B63-9B18-96DE795E79CF}" destId="{527B48AF-9085-47E4-AD4B-B1DE6E889073}" srcOrd="0" destOrd="0" presId="urn:microsoft.com/office/officeart/2008/layout/HorizontalMultiLevelHierarchy"/>
    <dgm:cxn modelId="{FDE3F48D-BD9C-485F-B804-B88F308A8E48}" type="presOf" srcId="{12BC8ECE-C371-47C2-9A70-6FD4102B80CF}" destId="{56E6CB48-B70D-4D87-88B5-367A5FA77AAF}" srcOrd="0" destOrd="0" presId="urn:microsoft.com/office/officeart/2008/layout/HorizontalMultiLevelHierarchy"/>
    <dgm:cxn modelId="{43E66E1A-3684-4ECB-9A0F-632E39F7E7B3}" type="presParOf" srcId="{56E6CB48-B70D-4D87-88B5-367A5FA77AAF}" destId="{EBFA4594-A6A1-46A1-963C-19C1892E3EF3}" srcOrd="0" destOrd="0" presId="urn:microsoft.com/office/officeart/2008/layout/HorizontalMultiLevelHierarchy"/>
    <dgm:cxn modelId="{07D311D8-0A56-4D3D-9E24-1EE88ED5FDBF}" type="presParOf" srcId="{EBFA4594-A6A1-46A1-963C-19C1892E3EF3}" destId="{EDDBA82D-CB6E-424E-A510-93A4398E94BA}" srcOrd="0" destOrd="0" presId="urn:microsoft.com/office/officeart/2008/layout/HorizontalMultiLevelHierarchy"/>
    <dgm:cxn modelId="{1C0E120A-A712-4061-921D-FAEC3390BFE5}" type="presParOf" srcId="{EBFA4594-A6A1-46A1-963C-19C1892E3EF3}" destId="{C09C7B6A-B61D-4CA0-ABFE-97B474678623}" srcOrd="1" destOrd="0" presId="urn:microsoft.com/office/officeart/2008/layout/HorizontalMultiLevelHierarchy"/>
    <dgm:cxn modelId="{228103E3-EB4B-445F-A42A-0159710D4C65}" type="presParOf" srcId="{C09C7B6A-B61D-4CA0-ABFE-97B474678623}" destId="{7DB6E2C7-72C9-4EB9-BDF4-DFF022F0C2FC}" srcOrd="0" destOrd="0" presId="urn:microsoft.com/office/officeart/2008/layout/HorizontalMultiLevelHierarchy"/>
    <dgm:cxn modelId="{995D32D6-2592-4311-8EA5-F5532D46E833}" type="presParOf" srcId="{7DB6E2C7-72C9-4EB9-BDF4-DFF022F0C2FC}" destId="{7E66C45A-D8DB-43B6-9618-B05D9FAD3375}" srcOrd="0" destOrd="0" presId="urn:microsoft.com/office/officeart/2008/layout/HorizontalMultiLevelHierarchy"/>
    <dgm:cxn modelId="{40626B32-984D-4869-801C-F631526B2F3E}" type="presParOf" srcId="{C09C7B6A-B61D-4CA0-ABFE-97B474678623}" destId="{EE679732-4552-406E-8FBA-360E404CED8D}" srcOrd="1" destOrd="0" presId="urn:microsoft.com/office/officeart/2008/layout/HorizontalMultiLevelHierarchy"/>
    <dgm:cxn modelId="{6F666E3F-C602-4F67-83F1-DFE29613056D}" type="presParOf" srcId="{EE679732-4552-406E-8FBA-360E404CED8D}" destId="{527B48AF-9085-47E4-AD4B-B1DE6E889073}" srcOrd="0" destOrd="0" presId="urn:microsoft.com/office/officeart/2008/layout/HorizontalMultiLevelHierarchy"/>
    <dgm:cxn modelId="{34646FE5-DCD7-4A04-9C0E-CE104EA0294E}" type="presParOf" srcId="{EE679732-4552-406E-8FBA-360E404CED8D}" destId="{59A811A5-DB53-4BCF-944B-5971186EC2EA}" srcOrd="1" destOrd="0" presId="urn:microsoft.com/office/officeart/2008/layout/HorizontalMultiLevelHierarchy"/>
    <dgm:cxn modelId="{AC64DF76-38FB-4D7D-B809-C34B4D507E15}" type="presParOf" srcId="{C09C7B6A-B61D-4CA0-ABFE-97B474678623}" destId="{97694856-0EA7-41AE-B13D-328020F13919}" srcOrd="2" destOrd="0" presId="urn:microsoft.com/office/officeart/2008/layout/HorizontalMultiLevelHierarchy"/>
    <dgm:cxn modelId="{04001735-5ED2-494A-B6B0-64DE0FAC2E97}" type="presParOf" srcId="{97694856-0EA7-41AE-B13D-328020F13919}" destId="{3AE6D3EA-3090-4799-BA83-28E655834EA0}" srcOrd="0" destOrd="0" presId="urn:microsoft.com/office/officeart/2008/layout/HorizontalMultiLevelHierarchy"/>
    <dgm:cxn modelId="{3971C6EC-4F87-45CB-A365-ECAFEE7C6BAB}" type="presParOf" srcId="{C09C7B6A-B61D-4CA0-ABFE-97B474678623}" destId="{7EC9284C-90BD-494E-A4B1-2751188F0F0A}" srcOrd="3" destOrd="0" presId="urn:microsoft.com/office/officeart/2008/layout/HorizontalMultiLevelHierarchy"/>
    <dgm:cxn modelId="{3617A2D8-E062-4DC1-8813-490E06305827}" type="presParOf" srcId="{7EC9284C-90BD-494E-A4B1-2751188F0F0A}" destId="{CAA4D371-0D00-4813-9307-0007544F97EA}" srcOrd="0" destOrd="0" presId="urn:microsoft.com/office/officeart/2008/layout/HorizontalMultiLevelHierarchy"/>
    <dgm:cxn modelId="{92FB1000-AEEF-49F0-84B7-A2DCA33F0261}" type="presParOf" srcId="{7EC9284C-90BD-494E-A4B1-2751188F0F0A}" destId="{BA4A253C-5E29-4BF0-B9E0-4540A76DB7B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BC8ECE-C371-47C2-9A70-6FD4102B80C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AED529-3206-457F-B51D-35B211BF01D0}">
      <dgm:prSet phldrT="[Текст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sz="2800" dirty="0" smtClean="0">
              <a:latin typeface="Bahnschrift Condensed" panose="020B0502040204020203" pitchFamily="34" charset="0"/>
            </a:rPr>
            <a:t>По характеру</a:t>
          </a:r>
          <a:endParaRPr lang="ru-RU" sz="3100" dirty="0">
            <a:latin typeface="Bahnschrift Condensed" panose="020B0502040204020203" pitchFamily="34" charset="0"/>
          </a:endParaRPr>
        </a:p>
      </dgm:t>
    </dgm:pt>
    <dgm:pt modelId="{082256EC-48CB-439E-9125-F8B88394F96F}" type="parTrans" cxnId="{E53D4A2B-7607-4248-A80E-45FBF2534344}">
      <dgm:prSet/>
      <dgm:spPr/>
      <dgm:t>
        <a:bodyPr/>
        <a:lstStyle/>
        <a:p>
          <a:endParaRPr lang="ru-RU"/>
        </a:p>
      </dgm:t>
    </dgm:pt>
    <dgm:pt modelId="{8BF9638C-6787-4C2E-AE63-F26BBE11F7DC}" type="sibTrans" cxnId="{E53D4A2B-7607-4248-A80E-45FBF2534344}">
      <dgm:prSet/>
      <dgm:spPr/>
      <dgm:t>
        <a:bodyPr/>
        <a:lstStyle/>
        <a:p>
          <a:endParaRPr lang="ru-RU"/>
        </a:p>
      </dgm:t>
    </dgm:pt>
    <dgm:pt modelId="{EE373E5B-F0DB-4B63-9B18-96DE795E79CF}">
      <dgm:prSet phldrT="[Текст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b="1" dirty="0" smtClean="0">
              <a:latin typeface="Bahnschrift Condensed" panose="020B0502040204020203" pitchFamily="34" charset="0"/>
            </a:rPr>
            <a:t>Деловое</a:t>
          </a:r>
          <a:endParaRPr lang="ru-RU" dirty="0">
            <a:latin typeface="Bahnschrift Condensed" panose="020B0502040204020203" pitchFamily="34" charset="0"/>
          </a:endParaRPr>
        </a:p>
      </dgm:t>
    </dgm:pt>
    <dgm:pt modelId="{527D1AC3-A859-432E-A1D8-D017E44C12A6}" type="parTrans" cxnId="{0BAB573B-A376-482A-A3F0-456C1B782588}">
      <dgm:prSet/>
      <dgm:spPr/>
      <dgm:t>
        <a:bodyPr/>
        <a:lstStyle/>
        <a:p>
          <a:endParaRPr lang="ru-RU"/>
        </a:p>
      </dgm:t>
    </dgm:pt>
    <dgm:pt modelId="{F7BAC259-4D71-435E-A3D4-F3B24638BC35}" type="sibTrans" cxnId="{0BAB573B-A376-482A-A3F0-456C1B782588}">
      <dgm:prSet/>
      <dgm:spPr/>
      <dgm:t>
        <a:bodyPr/>
        <a:lstStyle/>
        <a:p>
          <a:endParaRPr lang="ru-RU"/>
        </a:p>
      </dgm:t>
    </dgm:pt>
    <dgm:pt modelId="{8CDAC558-2428-4683-B9F5-07598503128A}">
      <dgm:prSet phldrT="[Текст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b="1" dirty="0" smtClean="0">
              <a:latin typeface="Bahnschrift Condensed" panose="020B0502040204020203" pitchFamily="34" charset="0"/>
            </a:rPr>
            <a:t>Неформальное</a:t>
          </a:r>
          <a:endParaRPr lang="ru-RU" dirty="0">
            <a:latin typeface="Bahnschrift Condensed" panose="020B0502040204020203" pitchFamily="34" charset="0"/>
          </a:endParaRPr>
        </a:p>
      </dgm:t>
    </dgm:pt>
    <dgm:pt modelId="{02377E7B-4F9A-4183-B086-425E149A51C5}" type="parTrans" cxnId="{4194FD56-759B-44B9-BA4B-3D20D8460BE1}">
      <dgm:prSet/>
      <dgm:spPr/>
      <dgm:t>
        <a:bodyPr/>
        <a:lstStyle/>
        <a:p>
          <a:endParaRPr lang="ru-RU"/>
        </a:p>
      </dgm:t>
    </dgm:pt>
    <dgm:pt modelId="{E1C3EBF2-D948-4B1B-B43B-BAC85FEAE760}" type="sibTrans" cxnId="{4194FD56-759B-44B9-BA4B-3D20D8460BE1}">
      <dgm:prSet/>
      <dgm:spPr/>
      <dgm:t>
        <a:bodyPr/>
        <a:lstStyle/>
        <a:p>
          <a:endParaRPr lang="ru-RU"/>
        </a:p>
      </dgm:t>
    </dgm:pt>
    <dgm:pt modelId="{56E6CB48-B70D-4D87-88B5-367A5FA77AAF}" type="pres">
      <dgm:prSet presAssocID="{12BC8ECE-C371-47C2-9A70-6FD4102B80C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FA4594-A6A1-46A1-963C-19C1892E3EF3}" type="pres">
      <dgm:prSet presAssocID="{58AED529-3206-457F-B51D-35B211BF01D0}" presName="root1" presStyleCnt="0"/>
      <dgm:spPr/>
    </dgm:pt>
    <dgm:pt modelId="{EDDBA82D-CB6E-424E-A510-93A4398E94BA}" type="pres">
      <dgm:prSet presAssocID="{58AED529-3206-457F-B51D-35B211BF01D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9C7B6A-B61D-4CA0-ABFE-97B474678623}" type="pres">
      <dgm:prSet presAssocID="{58AED529-3206-457F-B51D-35B211BF01D0}" presName="level2hierChild" presStyleCnt="0"/>
      <dgm:spPr/>
    </dgm:pt>
    <dgm:pt modelId="{7DB6E2C7-72C9-4EB9-BDF4-DFF022F0C2FC}" type="pres">
      <dgm:prSet presAssocID="{527D1AC3-A859-432E-A1D8-D017E44C12A6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7E66C45A-D8DB-43B6-9618-B05D9FAD3375}" type="pres">
      <dgm:prSet presAssocID="{527D1AC3-A859-432E-A1D8-D017E44C12A6}" presName="connTx" presStyleLbl="parChTrans1D2" presStyleIdx="0" presStyleCnt="2"/>
      <dgm:spPr/>
      <dgm:t>
        <a:bodyPr/>
        <a:lstStyle/>
        <a:p>
          <a:endParaRPr lang="ru-RU"/>
        </a:p>
      </dgm:t>
    </dgm:pt>
    <dgm:pt modelId="{EE679732-4552-406E-8FBA-360E404CED8D}" type="pres">
      <dgm:prSet presAssocID="{EE373E5B-F0DB-4B63-9B18-96DE795E79CF}" presName="root2" presStyleCnt="0"/>
      <dgm:spPr/>
    </dgm:pt>
    <dgm:pt modelId="{527B48AF-9085-47E4-AD4B-B1DE6E889073}" type="pres">
      <dgm:prSet presAssocID="{EE373E5B-F0DB-4B63-9B18-96DE795E79CF}" presName="LevelTwoTextNode" presStyleLbl="node2" presStyleIdx="0" presStyleCnt="2" custScaleX="134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A811A5-DB53-4BCF-944B-5971186EC2EA}" type="pres">
      <dgm:prSet presAssocID="{EE373E5B-F0DB-4B63-9B18-96DE795E79CF}" presName="level3hierChild" presStyleCnt="0"/>
      <dgm:spPr/>
    </dgm:pt>
    <dgm:pt modelId="{97694856-0EA7-41AE-B13D-328020F13919}" type="pres">
      <dgm:prSet presAssocID="{02377E7B-4F9A-4183-B086-425E149A51C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AE6D3EA-3090-4799-BA83-28E655834EA0}" type="pres">
      <dgm:prSet presAssocID="{02377E7B-4F9A-4183-B086-425E149A51C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EC9284C-90BD-494E-A4B1-2751188F0F0A}" type="pres">
      <dgm:prSet presAssocID="{8CDAC558-2428-4683-B9F5-07598503128A}" presName="root2" presStyleCnt="0"/>
      <dgm:spPr/>
    </dgm:pt>
    <dgm:pt modelId="{CAA4D371-0D00-4813-9307-0007544F97EA}" type="pres">
      <dgm:prSet presAssocID="{8CDAC558-2428-4683-B9F5-07598503128A}" presName="LevelTwoTextNode" presStyleLbl="node2" presStyleIdx="1" presStyleCnt="2" custScaleX="1359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4A253C-5E29-4BF0-B9E0-4540A76DB7B4}" type="pres">
      <dgm:prSet presAssocID="{8CDAC558-2428-4683-B9F5-07598503128A}" presName="level3hierChild" presStyleCnt="0"/>
      <dgm:spPr/>
    </dgm:pt>
  </dgm:ptLst>
  <dgm:cxnLst>
    <dgm:cxn modelId="{09A29418-8B37-4858-8CEB-7E657F5BC33E}" type="presOf" srcId="{8CDAC558-2428-4683-B9F5-07598503128A}" destId="{CAA4D371-0D00-4813-9307-0007544F97EA}" srcOrd="0" destOrd="0" presId="urn:microsoft.com/office/officeart/2008/layout/HorizontalMultiLevelHierarchy"/>
    <dgm:cxn modelId="{9C9288FB-0C67-43E7-9E6E-5F8097BE9C49}" type="presOf" srcId="{02377E7B-4F9A-4183-B086-425E149A51C5}" destId="{3AE6D3EA-3090-4799-BA83-28E655834EA0}" srcOrd="1" destOrd="0" presId="urn:microsoft.com/office/officeart/2008/layout/HorizontalMultiLevelHierarchy"/>
    <dgm:cxn modelId="{1DC90254-CA1B-4DBE-B165-EF1DA406ECEB}" type="presOf" srcId="{58AED529-3206-457F-B51D-35B211BF01D0}" destId="{EDDBA82D-CB6E-424E-A510-93A4398E94BA}" srcOrd="0" destOrd="0" presId="urn:microsoft.com/office/officeart/2008/layout/HorizontalMultiLevelHierarchy"/>
    <dgm:cxn modelId="{0BAB573B-A376-482A-A3F0-456C1B782588}" srcId="{58AED529-3206-457F-B51D-35B211BF01D0}" destId="{EE373E5B-F0DB-4B63-9B18-96DE795E79CF}" srcOrd="0" destOrd="0" parTransId="{527D1AC3-A859-432E-A1D8-D017E44C12A6}" sibTransId="{F7BAC259-4D71-435E-A3D4-F3B24638BC35}"/>
    <dgm:cxn modelId="{AB8D2F94-9824-4ECD-9F00-6A2EDC9B3971}" type="presOf" srcId="{02377E7B-4F9A-4183-B086-425E149A51C5}" destId="{97694856-0EA7-41AE-B13D-328020F13919}" srcOrd="0" destOrd="0" presId="urn:microsoft.com/office/officeart/2008/layout/HorizontalMultiLevelHierarchy"/>
    <dgm:cxn modelId="{E53D4A2B-7607-4248-A80E-45FBF2534344}" srcId="{12BC8ECE-C371-47C2-9A70-6FD4102B80CF}" destId="{58AED529-3206-457F-B51D-35B211BF01D0}" srcOrd="0" destOrd="0" parTransId="{082256EC-48CB-439E-9125-F8B88394F96F}" sibTransId="{8BF9638C-6787-4C2E-AE63-F26BBE11F7DC}"/>
    <dgm:cxn modelId="{4194FD56-759B-44B9-BA4B-3D20D8460BE1}" srcId="{58AED529-3206-457F-B51D-35B211BF01D0}" destId="{8CDAC558-2428-4683-B9F5-07598503128A}" srcOrd="1" destOrd="0" parTransId="{02377E7B-4F9A-4183-B086-425E149A51C5}" sibTransId="{E1C3EBF2-D948-4B1B-B43B-BAC85FEAE760}"/>
    <dgm:cxn modelId="{48CEB7F4-ECD3-486A-85D1-C63B9DA12F95}" type="presOf" srcId="{527D1AC3-A859-432E-A1D8-D017E44C12A6}" destId="{7E66C45A-D8DB-43B6-9618-B05D9FAD3375}" srcOrd="1" destOrd="0" presId="urn:microsoft.com/office/officeart/2008/layout/HorizontalMultiLevelHierarchy"/>
    <dgm:cxn modelId="{C7DCF883-799C-4059-9A81-F64326DE4B11}" type="presOf" srcId="{527D1AC3-A859-432E-A1D8-D017E44C12A6}" destId="{7DB6E2C7-72C9-4EB9-BDF4-DFF022F0C2FC}" srcOrd="0" destOrd="0" presId="urn:microsoft.com/office/officeart/2008/layout/HorizontalMultiLevelHierarchy"/>
    <dgm:cxn modelId="{4C46737F-D8F1-43EB-A808-7626F0FC4AFC}" type="presOf" srcId="{EE373E5B-F0DB-4B63-9B18-96DE795E79CF}" destId="{527B48AF-9085-47E4-AD4B-B1DE6E889073}" srcOrd="0" destOrd="0" presId="urn:microsoft.com/office/officeart/2008/layout/HorizontalMultiLevelHierarchy"/>
    <dgm:cxn modelId="{FDE3F48D-BD9C-485F-B804-B88F308A8E48}" type="presOf" srcId="{12BC8ECE-C371-47C2-9A70-6FD4102B80CF}" destId="{56E6CB48-B70D-4D87-88B5-367A5FA77AAF}" srcOrd="0" destOrd="0" presId="urn:microsoft.com/office/officeart/2008/layout/HorizontalMultiLevelHierarchy"/>
    <dgm:cxn modelId="{43E66E1A-3684-4ECB-9A0F-632E39F7E7B3}" type="presParOf" srcId="{56E6CB48-B70D-4D87-88B5-367A5FA77AAF}" destId="{EBFA4594-A6A1-46A1-963C-19C1892E3EF3}" srcOrd="0" destOrd="0" presId="urn:microsoft.com/office/officeart/2008/layout/HorizontalMultiLevelHierarchy"/>
    <dgm:cxn modelId="{07D311D8-0A56-4D3D-9E24-1EE88ED5FDBF}" type="presParOf" srcId="{EBFA4594-A6A1-46A1-963C-19C1892E3EF3}" destId="{EDDBA82D-CB6E-424E-A510-93A4398E94BA}" srcOrd="0" destOrd="0" presId="urn:microsoft.com/office/officeart/2008/layout/HorizontalMultiLevelHierarchy"/>
    <dgm:cxn modelId="{1C0E120A-A712-4061-921D-FAEC3390BFE5}" type="presParOf" srcId="{EBFA4594-A6A1-46A1-963C-19C1892E3EF3}" destId="{C09C7B6A-B61D-4CA0-ABFE-97B474678623}" srcOrd="1" destOrd="0" presId="urn:microsoft.com/office/officeart/2008/layout/HorizontalMultiLevelHierarchy"/>
    <dgm:cxn modelId="{228103E3-EB4B-445F-A42A-0159710D4C65}" type="presParOf" srcId="{C09C7B6A-B61D-4CA0-ABFE-97B474678623}" destId="{7DB6E2C7-72C9-4EB9-BDF4-DFF022F0C2FC}" srcOrd="0" destOrd="0" presId="urn:microsoft.com/office/officeart/2008/layout/HorizontalMultiLevelHierarchy"/>
    <dgm:cxn modelId="{995D32D6-2592-4311-8EA5-F5532D46E833}" type="presParOf" srcId="{7DB6E2C7-72C9-4EB9-BDF4-DFF022F0C2FC}" destId="{7E66C45A-D8DB-43B6-9618-B05D9FAD3375}" srcOrd="0" destOrd="0" presId="urn:microsoft.com/office/officeart/2008/layout/HorizontalMultiLevelHierarchy"/>
    <dgm:cxn modelId="{40626B32-984D-4869-801C-F631526B2F3E}" type="presParOf" srcId="{C09C7B6A-B61D-4CA0-ABFE-97B474678623}" destId="{EE679732-4552-406E-8FBA-360E404CED8D}" srcOrd="1" destOrd="0" presId="urn:microsoft.com/office/officeart/2008/layout/HorizontalMultiLevelHierarchy"/>
    <dgm:cxn modelId="{6F666E3F-C602-4F67-83F1-DFE29613056D}" type="presParOf" srcId="{EE679732-4552-406E-8FBA-360E404CED8D}" destId="{527B48AF-9085-47E4-AD4B-B1DE6E889073}" srcOrd="0" destOrd="0" presId="urn:microsoft.com/office/officeart/2008/layout/HorizontalMultiLevelHierarchy"/>
    <dgm:cxn modelId="{34646FE5-DCD7-4A04-9C0E-CE104EA0294E}" type="presParOf" srcId="{EE679732-4552-406E-8FBA-360E404CED8D}" destId="{59A811A5-DB53-4BCF-944B-5971186EC2EA}" srcOrd="1" destOrd="0" presId="urn:microsoft.com/office/officeart/2008/layout/HorizontalMultiLevelHierarchy"/>
    <dgm:cxn modelId="{AC64DF76-38FB-4D7D-B809-C34B4D507E15}" type="presParOf" srcId="{C09C7B6A-B61D-4CA0-ABFE-97B474678623}" destId="{97694856-0EA7-41AE-B13D-328020F13919}" srcOrd="2" destOrd="0" presId="urn:microsoft.com/office/officeart/2008/layout/HorizontalMultiLevelHierarchy"/>
    <dgm:cxn modelId="{04001735-5ED2-494A-B6B0-64DE0FAC2E97}" type="presParOf" srcId="{97694856-0EA7-41AE-B13D-328020F13919}" destId="{3AE6D3EA-3090-4799-BA83-28E655834EA0}" srcOrd="0" destOrd="0" presId="urn:microsoft.com/office/officeart/2008/layout/HorizontalMultiLevelHierarchy"/>
    <dgm:cxn modelId="{3971C6EC-4F87-45CB-A365-ECAFEE7C6BAB}" type="presParOf" srcId="{C09C7B6A-B61D-4CA0-ABFE-97B474678623}" destId="{7EC9284C-90BD-494E-A4B1-2751188F0F0A}" srcOrd="3" destOrd="0" presId="urn:microsoft.com/office/officeart/2008/layout/HorizontalMultiLevelHierarchy"/>
    <dgm:cxn modelId="{3617A2D8-E062-4DC1-8813-490E06305827}" type="presParOf" srcId="{7EC9284C-90BD-494E-A4B1-2751188F0F0A}" destId="{CAA4D371-0D00-4813-9307-0007544F97EA}" srcOrd="0" destOrd="0" presId="urn:microsoft.com/office/officeart/2008/layout/HorizontalMultiLevelHierarchy"/>
    <dgm:cxn modelId="{92FB1000-AEEF-49F0-84B7-A2DCA33F0261}" type="presParOf" srcId="{7EC9284C-90BD-494E-A4B1-2751188F0F0A}" destId="{BA4A253C-5E29-4BF0-B9E0-4540A76DB7B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BC8ECE-C371-47C2-9A70-6FD4102B80C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AED529-3206-457F-B51D-35B211BF01D0}">
      <dgm:prSet phldrT="[Текст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sz="2800" dirty="0" smtClean="0">
              <a:latin typeface="Bahnschrift Condensed" panose="020B0502040204020203" pitchFamily="34" charset="0"/>
            </a:rPr>
            <a:t>По средствам передачи информации</a:t>
          </a:r>
          <a:endParaRPr lang="ru-RU" sz="3100" dirty="0">
            <a:latin typeface="Bahnschrift Condensed" panose="020B0502040204020203" pitchFamily="34" charset="0"/>
          </a:endParaRPr>
        </a:p>
      </dgm:t>
    </dgm:pt>
    <dgm:pt modelId="{082256EC-48CB-439E-9125-F8B88394F96F}" type="parTrans" cxnId="{E53D4A2B-7607-4248-A80E-45FBF2534344}">
      <dgm:prSet/>
      <dgm:spPr/>
      <dgm:t>
        <a:bodyPr/>
        <a:lstStyle/>
        <a:p>
          <a:endParaRPr lang="ru-RU"/>
        </a:p>
      </dgm:t>
    </dgm:pt>
    <dgm:pt modelId="{8BF9638C-6787-4C2E-AE63-F26BBE11F7DC}" type="sibTrans" cxnId="{E53D4A2B-7607-4248-A80E-45FBF2534344}">
      <dgm:prSet/>
      <dgm:spPr/>
      <dgm:t>
        <a:bodyPr/>
        <a:lstStyle/>
        <a:p>
          <a:endParaRPr lang="ru-RU"/>
        </a:p>
      </dgm:t>
    </dgm:pt>
    <dgm:pt modelId="{EE373E5B-F0DB-4B63-9B18-96DE795E79CF}">
      <dgm:prSet phldrT="[Текст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sz="3200" b="1" dirty="0" smtClean="0">
              <a:latin typeface="Bahnschrift Condensed" panose="020B0502040204020203" pitchFamily="34" charset="0"/>
            </a:rPr>
            <a:t>Опосредованное</a:t>
          </a:r>
          <a:endParaRPr lang="ru-RU" sz="3200" dirty="0">
            <a:latin typeface="Bahnschrift Condensed" panose="020B0502040204020203" pitchFamily="34" charset="0"/>
          </a:endParaRPr>
        </a:p>
      </dgm:t>
    </dgm:pt>
    <dgm:pt modelId="{527D1AC3-A859-432E-A1D8-D017E44C12A6}" type="parTrans" cxnId="{0BAB573B-A376-482A-A3F0-456C1B782588}">
      <dgm:prSet/>
      <dgm:spPr/>
      <dgm:t>
        <a:bodyPr/>
        <a:lstStyle/>
        <a:p>
          <a:endParaRPr lang="ru-RU"/>
        </a:p>
      </dgm:t>
    </dgm:pt>
    <dgm:pt modelId="{F7BAC259-4D71-435E-A3D4-F3B24638BC35}" type="sibTrans" cxnId="{0BAB573B-A376-482A-A3F0-456C1B782588}">
      <dgm:prSet/>
      <dgm:spPr/>
      <dgm:t>
        <a:bodyPr/>
        <a:lstStyle/>
        <a:p>
          <a:endParaRPr lang="ru-RU"/>
        </a:p>
      </dgm:t>
    </dgm:pt>
    <dgm:pt modelId="{8CDAC558-2428-4683-B9F5-07598503128A}">
      <dgm:prSet phldrT="[Текст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b="1" dirty="0" smtClean="0">
              <a:latin typeface="Bahnschrift Condensed" panose="020B0502040204020203" pitchFamily="34" charset="0"/>
            </a:rPr>
            <a:t>Непосредственное</a:t>
          </a:r>
          <a:endParaRPr lang="ru-RU" dirty="0">
            <a:latin typeface="Bahnschrift Condensed" panose="020B0502040204020203" pitchFamily="34" charset="0"/>
          </a:endParaRPr>
        </a:p>
      </dgm:t>
    </dgm:pt>
    <dgm:pt modelId="{02377E7B-4F9A-4183-B086-425E149A51C5}" type="parTrans" cxnId="{4194FD56-759B-44B9-BA4B-3D20D8460BE1}">
      <dgm:prSet/>
      <dgm:spPr/>
      <dgm:t>
        <a:bodyPr/>
        <a:lstStyle/>
        <a:p>
          <a:endParaRPr lang="ru-RU"/>
        </a:p>
      </dgm:t>
    </dgm:pt>
    <dgm:pt modelId="{E1C3EBF2-D948-4B1B-B43B-BAC85FEAE760}" type="sibTrans" cxnId="{4194FD56-759B-44B9-BA4B-3D20D8460BE1}">
      <dgm:prSet/>
      <dgm:spPr/>
      <dgm:t>
        <a:bodyPr/>
        <a:lstStyle/>
        <a:p>
          <a:endParaRPr lang="ru-RU"/>
        </a:p>
      </dgm:t>
    </dgm:pt>
    <dgm:pt modelId="{56E6CB48-B70D-4D87-88B5-367A5FA77AAF}" type="pres">
      <dgm:prSet presAssocID="{12BC8ECE-C371-47C2-9A70-6FD4102B80C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FA4594-A6A1-46A1-963C-19C1892E3EF3}" type="pres">
      <dgm:prSet presAssocID="{58AED529-3206-457F-B51D-35B211BF01D0}" presName="root1" presStyleCnt="0"/>
      <dgm:spPr/>
    </dgm:pt>
    <dgm:pt modelId="{EDDBA82D-CB6E-424E-A510-93A4398E94BA}" type="pres">
      <dgm:prSet presAssocID="{58AED529-3206-457F-B51D-35B211BF01D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9C7B6A-B61D-4CA0-ABFE-97B474678623}" type="pres">
      <dgm:prSet presAssocID="{58AED529-3206-457F-B51D-35B211BF01D0}" presName="level2hierChild" presStyleCnt="0"/>
      <dgm:spPr/>
    </dgm:pt>
    <dgm:pt modelId="{7DB6E2C7-72C9-4EB9-BDF4-DFF022F0C2FC}" type="pres">
      <dgm:prSet presAssocID="{527D1AC3-A859-432E-A1D8-D017E44C12A6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7E66C45A-D8DB-43B6-9618-B05D9FAD3375}" type="pres">
      <dgm:prSet presAssocID="{527D1AC3-A859-432E-A1D8-D017E44C12A6}" presName="connTx" presStyleLbl="parChTrans1D2" presStyleIdx="0" presStyleCnt="2"/>
      <dgm:spPr/>
      <dgm:t>
        <a:bodyPr/>
        <a:lstStyle/>
        <a:p>
          <a:endParaRPr lang="ru-RU"/>
        </a:p>
      </dgm:t>
    </dgm:pt>
    <dgm:pt modelId="{EE679732-4552-406E-8FBA-360E404CED8D}" type="pres">
      <dgm:prSet presAssocID="{EE373E5B-F0DB-4B63-9B18-96DE795E79CF}" presName="root2" presStyleCnt="0"/>
      <dgm:spPr/>
    </dgm:pt>
    <dgm:pt modelId="{527B48AF-9085-47E4-AD4B-B1DE6E889073}" type="pres">
      <dgm:prSet presAssocID="{EE373E5B-F0DB-4B63-9B18-96DE795E79CF}" presName="LevelTwoTextNode" presStyleLbl="node2" presStyleIdx="0" presStyleCnt="2" custScaleX="134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A811A5-DB53-4BCF-944B-5971186EC2EA}" type="pres">
      <dgm:prSet presAssocID="{EE373E5B-F0DB-4B63-9B18-96DE795E79CF}" presName="level3hierChild" presStyleCnt="0"/>
      <dgm:spPr/>
    </dgm:pt>
    <dgm:pt modelId="{97694856-0EA7-41AE-B13D-328020F13919}" type="pres">
      <dgm:prSet presAssocID="{02377E7B-4F9A-4183-B086-425E149A51C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AE6D3EA-3090-4799-BA83-28E655834EA0}" type="pres">
      <dgm:prSet presAssocID="{02377E7B-4F9A-4183-B086-425E149A51C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EC9284C-90BD-494E-A4B1-2751188F0F0A}" type="pres">
      <dgm:prSet presAssocID="{8CDAC558-2428-4683-B9F5-07598503128A}" presName="root2" presStyleCnt="0"/>
      <dgm:spPr/>
    </dgm:pt>
    <dgm:pt modelId="{CAA4D371-0D00-4813-9307-0007544F97EA}" type="pres">
      <dgm:prSet presAssocID="{8CDAC558-2428-4683-B9F5-07598503128A}" presName="LevelTwoTextNode" presStyleLbl="node2" presStyleIdx="1" presStyleCnt="2" custScaleX="1359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4A253C-5E29-4BF0-B9E0-4540A76DB7B4}" type="pres">
      <dgm:prSet presAssocID="{8CDAC558-2428-4683-B9F5-07598503128A}" presName="level3hierChild" presStyleCnt="0"/>
      <dgm:spPr/>
    </dgm:pt>
  </dgm:ptLst>
  <dgm:cxnLst>
    <dgm:cxn modelId="{09A29418-8B37-4858-8CEB-7E657F5BC33E}" type="presOf" srcId="{8CDAC558-2428-4683-B9F5-07598503128A}" destId="{CAA4D371-0D00-4813-9307-0007544F97EA}" srcOrd="0" destOrd="0" presId="urn:microsoft.com/office/officeart/2008/layout/HorizontalMultiLevelHierarchy"/>
    <dgm:cxn modelId="{9C9288FB-0C67-43E7-9E6E-5F8097BE9C49}" type="presOf" srcId="{02377E7B-4F9A-4183-B086-425E149A51C5}" destId="{3AE6D3EA-3090-4799-BA83-28E655834EA0}" srcOrd="1" destOrd="0" presId="urn:microsoft.com/office/officeart/2008/layout/HorizontalMultiLevelHierarchy"/>
    <dgm:cxn modelId="{1DC90254-CA1B-4DBE-B165-EF1DA406ECEB}" type="presOf" srcId="{58AED529-3206-457F-B51D-35B211BF01D0}" destId="{EDDBA82D-CB6E-424E-A510-93A4398E94BA}" srcOrd="0" destOrd="0" presId="urn:microsoft.com/office/officeart/2008/layout/HorizontalMultiLevelHierarchy"/>
    <dgm:cxn modelId="{0BAB573B-A376-482A-A3F0-456C1B782588}" srcId="{58AED529-3206-457F-B51D-35B211BF01D0}" destId="{EE373E5B-F0DB-4B63-9B18-96DE795E79CF}" srcOrd="0" destOrd="0" parTransId="{527D1AC3-A859-432E-A1D8-D017E44C12A6}" sibTransId="{F7BAC259-4D71-435E-A3D4-F3B24638BC35}"/>
    <dgm:cxn modelId="{AB8D2F94-9824-4ECD-9F00-6A2EDC9B3971}" type="presOf" srcId="{02377E7B-4F9A-4183-B086-425E149A51C5}" destId="{97694856-0EA7-41AE-B13D-328020F13919}" srcOrd="0" destOrd="0" presId="urn:microsoft.com/office/officeart/2008/layout/HorizontalMultiLevelHierarchy"/>
    <dgm:cxn modelId="{E53D4A2B-7607-4248-A80E-45FBF2534344}" srcId="{12BC8ECE-C371-47C2-9A70-6FD4102B80CF}" destId="{58AED529-3206-457F-B51D-35B211BF01D0}" srcOrd="0" destOrd="0" parTransId="{082256EC-48CB-439E-9125-F8B88394F96F}" sibTransId="{8BF9638C-6787-4C2E-AE63-F26BBE11F7DC}"/>
    <dgm:cxn modelId="{4194FD56-759B-44B9-BA4B-3D20D8460BE1}" srcId="{58AED529-3206-457F-B51D-35B211BF01D0}" destId="{8CDAC558-2428-4683-B9F5-07598503128A}" srcOrd="1" destOrd="0" parTransId="{02377E7B-4F9A-4183-B086-425E149A51C5}" sibTransId="{E1C3EBF2-D948-4B1B-B43B-BAC85FEAE760}"/>
    <dgm:cxn modelId="{48CEB7F4-ECD3-486A-85D1-C63B9DA12F95}" type="presOf" srcId="{527D1AC3-A859-432E-A1D8-D017E44C12A6}" destId="{7E66C45A-D8DB-43B6-9618-B05D9FAD3375}" srcOrd="1" destOrd="0" presId="urn:microsoft.com/office/officeart/2008/layout/HorizontalMultiLevelHierarchy"/>
    <dgm:cxn modelId="{C7DCF883-799C-4059-9A81-F64326DE4B11}" type="presOf" srcId="{527D1AC3-A859-432E-A1D8-D017E44C12A6}" destId="{7DB6E2C7-72C9-4EB9-BDF4-DFF022F0C2FC}" srcOrd="0" destOrd="0" presId="urn:microsoft.com/office/officeart/2008/layout/HorizontalMultiLevelHierarchy"/>
    <dgm:cxn modelId="{4C46737F-D8F1-43EB-A808-7626F0FC4AFC}" type="presOf" srcId="{EE373E5B-F0DB-4B63-9B18-96DE795E79CF}" destId="{527B48AF-9085-47E4-AD4B-B1DE6E889073}" srcOrd="0" destOrd="0" presId="urn:microsoft.com/office/officeart/2008/layout/HorizontalMultiLevelHierarchy"/>
    <dgm:cxn modelId="{FDE3F48D-BD9C-485F-B804-B88F308A8E48}" type="presOf" srcId="{12BC8ECE-C371-47C2-9A70-6FD4102B80CF}" destId="{56E6CB48-B70D-4D87-88B5-367A5FA77AAF}" srcOrd="0" destOrd="0" presId="urn:microsoft.com/office/officeart/2008/layout/HorizontalMultiLevelHierarchy"/>
    <dgm:cxn modelId="{43E66E1A-3684-4ECB-9A0F-632E39F7E7B3}" type="presParOf" srcId="{56E6CB48-B70D-4D87-88B5-367A5FA77AAF}" destId="{EBFA4594-A6A1-46A1-963C-19C1892E3EF3}" srcOrd="0" destOrd="0" presId="urn:microsoft.com/office/officeart/2008/layout/HorizontalMultiLevelHierarchy"/>
    <dgm:cxn modelId="{07D311D8-0A56-4D3D-9E24-1EE88ED5FDBF}" type="presParOf" srcId="{EBFA4594-A6A1-46A1-963C-19C1892E3EF3}" destId="{EDDBA82D-CB6E-424E-A510-93A4398E94BA}" srcOrd="0" destOrd="0" presId="urn:microsoft.com/office/officeart/2008/layout/HorizontalMultiLevelHierarchy"/>
    <dgm:cxn modelId="{1C0E120A-A712-4061-921D-FAEC3390BFE5}" type="presParOf" srcId="{EBFA4594-A6A1-46A1-963C-19C1892E3EF3}" destId="{C09C7B6A-B61D-4CA0-ABFE-97B474678623}" srcOrd="1" destOrd="0" presId="urn:microsoft.com/office/officeart/2008/layout/HorizontalMultiLevelHierarchy"/>
    <dgm:cxn modelId="{228103E3-EB4B-445F-A42A-0159710D4C65}" type="presParOf" srcId="{C09C7B6A-B61D-4CA0-ABFE-97B474678623}" destId="{7DB6E2C7-72C9-4EB9-BDF4-DFF022F0C2FC}" srcOrd="0" destOrd="0" presId="urn:microsoft.com/office/officeart/2008/layout/HorizontalMultiLevelHierarchy"/>
    <dgm:cxn modelId="{995D32D6-2592-4311-8EA5-F5532D46E833}" type="presParOf" srcId="{7DB6E2C7-72C9-4EB9-BDF4-DFF022F0C2FC}" destId="{7E66C45A-D8DB-43B6-9618-B05D9FAD3375}" srcOrd="0" destOrd="0" presId="urn:microsoft.com/office/officeart/2008/layout/HorizontalMultiLevelHierarchy"/>
    <dgm:cxn modelId="{40626B32-984D-4869-801C-F631526B2F3E}" type="presParOf" srcId="{C09C7B6A-B61D-4CA0-ABFE-97B474678623}" destId="{EE679732-4552-406E-8FBA-360E404CED8D}" srcOrd="1" destOrd="0" presId="urn:microsoft.com/office/officeart/2008/layout/HorizontalMultiLevelHierarchy"/>
    <dgm:cxn modelId="{6F666E3F-C602-4F67-83F1-DFE29613056D}" type="presParOf" srcId="{EE679732-4552-406E-8FBA-360E404CED8D}" destId="{527B48AF-9085-47E4-AD4B-B1DE6E889073}" srcOrd="0" destOrd="0" presId="urn:microsoft.com/office/officeart/2008/layout/HorizontalMultiLevelHierarchy"/>
    <dgm:cxn modelId="{34646FE5-DCD7-4A04-9C0E-CE104EA0294E}" type="presParOf" srcId="{EE679732-4552-406E-8FBA-360E404CED8D}" destId="{59A811A5-DB53-4BCF-944B-5971186EC2EA}" srcOrd="1" destOrd="0" presId="urn:microsoft.com/office/officeart/2008/layout/HorizontalMultiLevelHierarchy"/>
    <dgm:cxn modelId="{AC64DF76-38FB-4D7D-B809-C34B4D507E15}" type="presParOf" srcId="{C09C7B6A-B61D-4CA0-ABFE-97B474678623}" destId="{97694856-0EA7-41AE-B13D-328020F13919}" srcOrd="2" destOrd="0" presId="urn:microsoft.com/office/officeart/2008/layout/HorizontalMultiLevelHierarchy"/>
    <dgm:cxn modelId="{04001735-5ED2-494A-B6B0-64DE0FAC2E97}" type="presParOf" srcId="{97694856-0EA7-41AE-B13D-328020F13919}" destId="{3AE6D3EA-3090-4799-BA83-28E655834EA0}" srcOrd="0" destOrd="0" presId="urn:microsoft.com/office/officeart/2008/layout/HorizontalMultiLevelHierarchy"/>
    <dgm:cxn modelId="{3971C6EC-4F87-45CB-A365-ECAFEE7C6BAB}" type="presParOf" srcId="{C09C7B6A-B61D-4CA0-ABFE-97B474678623}" destId="{7EC9284C-90BD-494E-A4B1-2751188F0F0A}" srcOrd="3" destOrd="0" presId="urn:microsoft.com/office/officeart/2008/layout/HorizontalMultiLevelHierarchy"/>
    <dgm:cxn modelId="{3617A2D8-E062-4DC1-8813-490E06305827}" type="presParOf" srcId="{7EC9284C-90BD-494E-A4B1-2751188F0F0A}" destId="{CAA4D371-0D00-4813-9307-0007544F97EA}" srcOrd="0" destOrd="0" presId="urn:microsoft.com/office/officeart/2008/layout/HorizontalMultiLevelHierarchy"/>
    <dgm:cxn modelId="{92FB1000-AEEF-49F0-84B7-A2DCA33F0261}" type="presParOf" srcId="{7EC9284C-90BD-494E-A4B1-2751188F0F0A}" destId="{BA4A253C-5E29-4BF0-B9E0-4540A76DB7B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BC8ECE-C371-47C2-9A70-6FD4102B80C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AED529-3206-457F-B51D-35B211BF01D0}">
      <dgm:prSet phldrT="[Текст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sz="2800" dirty="0" smtClean="0">
              <a:latin typeface="Bahnschrift Condensed" panose="020B0502040204020203" pitchFamily="34" charset="0"/>
            </a:rPr>
            <a:t>По времени</a:t>
          </a:r>
          <a:endParaRPr lang="ru-RU" sz="3100" dirty="0">
            <a:latin typeface="Bahnschrift Condensed" panose="020B0502040204020203" pitchFamily="34" charset="0"/>
          </a:endParaRPr>
        </a:p>
      </dgm:t>
    </dgm:pt>
    <dgm:pt modelId="{082256EC-48CB-439E-9125-F8B88394F96F}" type="parTrans" cxnId="{E53D4A2B-7607-4248-A80E-45FBF2534344}">
      <dgm:prSet/>
      <dgm:spPr/>
      <dgm:t>
        <a:bodyPr/>
        <a:lstStyle/>
        <a:p>
          <a:endParaRPr lang="ru-RU"/>
        </a:p>
      </dgm:t>
    </dgm:pt>
    <dgm:pt modelId="{8BF9638C-6787-4C2E-AE63-F26BBE11F7DC}" type="sibTrans" cxnId="{E53D4A2B-7607-4248-A80E-45FBF2534344}">
      <dgm:prSet/>
      <dgm:spPr/>
      <dgm:t>
        <a:bodyPr/>
        <a:lstStyle/>
        <a:p>
          <a:endParaRPr lang="ru-RU"/>
        </a:p>
      </dgm:t>
    </dgm:pt>
    <dgm:pt modelId="{EE373E5B-F0DB-4B63-9B18-96DE795E79CF}">
      <dgm:prSet phldrT="[Текст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sz="3200" b="1" dirty="0" smtClean="0">
              <a:latin typeface="Bahnschrift Condensed" panose="020B0502040204020203" pitchFamily="34" charset="0"/>
            </a:rPr>
            <a:t>Кратковременное</a:t>
          </a:r>
          <a:endParaRPr lang="ru-RU" sz="3200" dirty="0">
            <a:latin typeface="Bahnschrift Condensed" panose="020B0502040204020203" pitchFamily="34" charset="0"/>
          </a:endParaRPr>
        </a:p>
      </dgm:t>
    </dgm:pt>
    <dgm:pt modelId="{527D1AC3-A859-432E-A1D8-D017E44C12A6}" type="parTrans" cxnId="{0BAB573B-A376-482A-A3F0-456C1B782588}">
      <dgm:prSet/>
      <dgm:spPr/>
      <dgm:t>
        <a:bodyPr/>
        <a:lstStyle/>
        <a:p>
          <a:endParaRPr lang="ru-RU"/>
        </a:p>
      </dgm:t>
    </dgm:pt>
    <dgm:pt modelId="{F7BAC259-4D71-435E-A3D4-F3B24638BC35}" type="sibTrans" cxnId="{0BAB573B-A376-482A-A3F0-456C1B782588}">
      <dgm:prSet/>
      <dgm:spPr/>
      <dgm:t>
        <a:bodyPr/>
        <a:lstStyle/>
        <a:p>
          <a:endParaRPr lang="ru-RU"/>
        </a:p>
      </dgm:t>
    </dgm:pt>
    <dgm:pt modelId="{8CDAC558-2428-4683-B9F5-07598503128A}">
      <dgm:prSet phldrT="[Текст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sz="3200" b="1" dirty="0" smtClean="0">
              <a:latin typeface="Bahnschrift Condensed" panose="020B0502040204020203" pitchFamily="34" charset="0"/>
            </a:rPr>
            <a:t>Длительное</a:t>
          </a:r>
          <a:endParaRPr lang="ru-RU" sz="3200" dirty="0">
            <a:latin typeface="Bahnschrift Condensed" panose="020B0502040204020203" pitchFamily="34" charset="0"/>
          </a:endParaRPr>
        </a:p>
      </dgm:t>
    </dgm:pt>
    <dgm:pt modelId="{02377E7B-4F9A-4183-B086-425E149A51C5}" type="parTrans" cxnId="{4194FD56-759B-44B9-BA4B-3D20D8460BE1}">
      <dgm:prSet/>
      <dgm:spPr/>
      <dgm:t>
        <a:bodyPr/>
        <a:lstStyle/>
        <a:p>
          <a:endParaRPr lang="ru-RU"/>
        </a:p>
      </dgm:t>
    </dgm:pt>
    <dgm:pt modelId="{E1C3EBF2-D948-4B1B-B43B-BAC85FEAE760}" type="sibTrans" cxnId="{4194FD56-759B-44B9-BA4B-3D20D8460BE1}">
      <dgm:prSet/>
      <dgm:spPr/>
      <dgm:t>
        <a:bodyPr/>
        <a:lstStyle/>
        <a:p>
          <a:endParaRPr lang="ru-RU"/>
        </a:p>
      </dgm:t>
    </dgm:pt>
    <dgm:pt modelId="{56E6CB48-B70D-4D87-88B5-367A5FA77AAF}" type="pres">
      <dgm:prSet presAssocID="{12BC8ECE-C371-47C2-9A70-6FD4102B80C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FA4594-A6A1-46A1-963C-19C1892E3EF3}" type="pres">
      <dgm:prSet presAssocID="{58AED529-3206-457F-B51D-35B211BF01D0}" presName="root1" presStyleCnt="0"/>
      <dgm:spPr/>
    </dgm:pt>
    <dgm:pt modelId="{EDDBA82D-CB6E-424E-A510-93A4398E94BA}" type="pres">
      <dgm:prSet presAssocID="{58AED529-3206-457F-B51D-35B211BF01D0}" presName="LevelOneTextNode" presStyleLbl="node0" presStyleIdx="0" presStyleCnt="1" custLinFactNeighborX="4817" custLinFactNeighborY="-1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9C7B6A-B61D-4CA0-ABFE-97B474678623}" type="pres">
      <dgm:prSet presAssocID="{58AED529-3206-457F-B51D-35B211BF01D0}" presName="level2hierChild" presStyleCnt="0"/>
      <dgm:spPr/>
    </dgm:pt>
    <dgm:pt modelId="{7DB6E2C7-72C9-4EB9-BDF4-DFF022F0C2FC}" type="pres">
      <dgm:prSet presAssocID="{527D1AC3-A859-432E-A1D8-D017E44C12A6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7E66C45A-D8DB-43B6-9618-B05D9FAD3375}" type="pres">
      <dgm:prSet presAssocID="{527D1AC3-A859-432E-A1D8-D017E44C12A6}" presName="connTx" presStyleLbl="parChTrans1D2" presStyleIdx="0" presStyleCnt="2"/>
      <dgm:spPr/>
      <dgm:t>
        <a:bodyPr/>
        <a:lstStyle/>
        <a:p>
          <a:endParaRPr lang="ru-RU"/>
        </a:p>
      </dgm:t>
    </dgm:pt>
    <dgm:pt modelId="{EE679732-4552-406E-8FBA-360E404CED8D}" type="pres">
      <dgm:prSet presAssocID="{EE373E5B-F0DB-4B63-9B18-96DE795E79CF}" presName="root2" presStyleCnt="0"/>
      <dgm:spPr/>
    </dgm:pt>
    <dgm:pt modelId="{527B48AF-9085-47E4-AD4B-B1DE6E889073}" type="pres">
      <dgm:prSet presAssocID="{EE373E5B-F0DB-4B63-9B18-96DE795E79CF}" presName="LevelTwoTextNode" presStyleLbl="node2" presStyleIdx="0" presStyleCnt="2" custScaleX="1347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A811A5-DB53-4BCF-944B-5971186EC2EA}" type="pres">
      <dgm:prSet presAssocID="{EE373E5B-F0DB-4B63-9B18-96DE795E79CF}" presName="level3hierChild" presStyleCnt="0"/>
      <dgm:spPr/>
    </dgm:pt>
    <dgm:pt modelId="{97694856-0EA7-41AE-B13D-328020F13919}" type="pres">
      <dgm:prSet presAssocID="{02377E7B-4F9A-4183-B086-425E149A51C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AE6D3EA-3090-4799-BA83-28E655834EA0}" type="pres">
      <dgm:prSet presAssocID="{02377E7B-4F9A-4183-B086-425E149A51C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EC9284C-90BD-494E-A4B1-2751188F0F0A}" type="pres">
      <dgm:prSet presAssocID="{8CDAC558-2428-4683-B9F5-07598503128A}" presName="root2" presStyleCnt="0"/>
      <dgm:spPr/>
    </dgm:pt>
    <dgm:pt modelId="{CAA4D371-0D00-4813-9307-0007544F97EA}" type="pres">
      <dgm:prSet presAssocID="{8CDAC558-2428-4683-B9F5-07598503128A}" presName="LevelTwoTextNode" presStyleLbl="node2" presStyleIdx="1" presStyleCnt="2" custScaleX="1359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4A253C-5E29-4BF0-B9E0-4540A76DB7B4}" type="pres">
      <dgm:prSet presAssocID="{8CDAC558-2428-4683-B9F5-07598503128A}" presName="level3hierChild" presStyleCnt="0"/>
      <dgm:spPr/>
    </dgm:pt>
  </dgm:ptLst>
  <dgm:cxnLst>
    <dgm:cxn modelId="{09A29418-8B37-4858-8CEB-7E657F5BC33E}" type="presOf" srcId="{8CDAC558-2428-4683-B9F5-07598503128A}" destId="{CAA4D371-0D00-4813-9307-0007544F97EA}" srcOrd="0" destOrd="0" presId="urn:microsoft.com/office/officeart/2008/layout/HorizontalMultiLevelHierarchy"/>
    <dgm:cxn modelId="{9C9288FB-0C67-43E7-9E6E-5F8097BE9C49}" type="presOf" srcId="{02377E7B-4F9A-4183-B086-425E149A51C5}" destId="{3AE6D3EA-3090-4799-BA83-28E655834EA0}" srcOrd="1" destOrd="0" presId="urn:microsoft.com/office/officeart/2008/layout/HorizontalMultiLevelHierarchy"/>
    <dgm:cxn modelId="{1DC90254-CA1B-4DBE-B165-EF1DA406ECEB}" type="presOf" srcId="{58AED529-3206-457F-B51D-35B211BF01D0}" destId="{EDDBA82D-CB6E-424E-A510-93A4398E94BA}" srcOrd="0" destOrd="0" presId="urn:microsoft.com/office/officeart/2008/layout/HorizontalMultiLevelHierarchy"/>
    <dgm:cxn modelId="{0BAB573B-A376-482A-A3F0-456C1B782588}" srcId="{58AED529-3206-457F-B51D-35B211BF01D0}" destId="{EE373E5B-F0DB-4B63-9B18-96DE795E79CF}" srcOrd="0" destOrd="0" parTransId="{527D1AC3-A859-432E-A1D8-D017E44C12A6}" sibTransId="{F7BAC259-4D71-435E-A3D4-F3B24638BC35}"/>
    <dgm:cxn modelId="{AB8D2F94-9824-4ECD-9F00-6A2EDC9B3971}" type="presOf" srcId="{02377E7B-4F9A-4183-B086-425E149A51C5}" destId="{97694856-0EA7-41AE-B13D-328020F13919}" srcOrd="0" destOrd="0" presId="urn:microsoft.com/office/officeart/2008/layout/HorizontalMultiLevelHierarchy"/>
    <dgm:cxn modelId="{E53D4A2B-7607-4248-A80E-45FBF2534344}" srcId="{12BC8ECE-C371-47C2-9A70-6FD4102B80CF}" destId="{58AED529-3206-457F-B51D-35B211BF01D0}" srcOrd="0" destOrd="0" parTransId="{082256EC-48CB-439E-9125-F8B88394F96F}" sibTransId="{8BF9638C-6787-4C2E-AE63-F26BBE11F7DC}"/>
    <dgm:cxn modelId="{4194FD56-759B-44B9-BA4B-3D20D8460BE1}" srcId="{58AED529-3206-457F-B51D-35B211BF01D0}" destId="{8CDAC558-2428-4683-B9F5-07598503128A}" srcOrd="1" destOrd="0" parTransId="{02377E7B-4F9A-4183-B086-425E149A51C5}" sibTransId="{E1C3EBF2-D948-4B1B-B43B-BAC85FEAE760}"/>
    <dgm:cxn modelId="{48CEB7F4-ECD3-486A-85D1-C63B9DA12F95}" type="presOf" srcId="{527D1AC3-A859-432E-A1D8-D017E44C12A6}" destId="{7E66C45A-D8DB-43B6-9618-B05D9FAD3375}" srcOrd="1" destOrd="0" presId="urn:microsoft.com/office/officeart/2008/layout/HorizontalMultiLevelHierarchy"/>
    <dgm:cxn modelId="{C7DCF883-799C-4059-9A81-F64326DE4B11}" type="presOf" srcId="{527D1AC3-A859-432E-A1D8-D017E44C12A6}" destId="{7DB6E2C7-72C9-4EB9-BDF4-DFF022F0C2FC}" srcOrd="0" destOrd="0" presId="urn:microsoft.com/office/officeart/2008/layout/HorizontalMultiLevelHierarchy"/>
    <dgm:cxn modelId="{4C46737F-D8F1-43EB-A808-7626F0FC4AFC}" type="presOf" srcId="{EE373E5B-F0DB-4B63-9B18-96DE795E79CF}" destId="{527B48AF-9085-47E4-AD4B-B1DE6E889073}" srcOrd="0" destOrd="0" presId="urn:microsoft.com/office/officeart/2008/layout/HorizontalMultiLevelHierarchy"/>
    <dgm:cxn modelId="{FDE3F48D-BD9C-485F-B804-B88F308A8E48}" type="presOf" srcId="{12BC8ECE-C371-47C2-9A70-6FD4102B80CF}" destId="{56E6CB48-B70D-4D87-88B5-367A5FA77AAF}" srcOrd="0" destOrd="0" presId="urn:microsoft.com/office/officeart/2008/layout/HorizontalMultiLevelHierarchy"/>
    <dgm:cxn modelId="{43E66E1A-3684-4ECB-9A0F-632E39F7E7B3}" type="presParOf" srcId="{56E6CB48-B70D-4D87-88B5-367A5FA77AAF}" destId="{EBFA4594-A6A1-46A1-963C-19C1892E3EF3}" srcOrd="0" destOrd="0" presId="urn:microsoft.com/office/officeart/2008/layout/HorizontalMultiLevelHierarchy"/>
    <dgm:cxn modelId="{07D311D8-0A56-4D3D-9E24-1EE88ED5FDBF}" type="presParOf" srcId="{EBFA4594-A6A1-46A1-963C-19C1892E3EF3}" destId="{EDDBA82D-CB6E-424E-A510-93A4398E94BA}" srcOrd="0" destOrd="0" presId="urn:microsoft.com/office/officeart/2008/layout/HorizontalMultiLevelHierarchy"/>
    <dgm:cxn modelId="{1C0E120A-A712-4061-921D-FAEC3390BFE5}" type="presParOf" srcId="{EBFA4594-A6A1-46A1-963C-19C1892E3EF3}" destId="{C09C7B6A-B61D-4CA0-ABFE-97B474678623}" srcOrd="1" destOrd="0" presId="urn:microsoft.com/office/officeart/2008/layout/HorizontalMultiLevelHierarchy"/>
    <dgm:cxn modelId="{228103E3-EB4B-445F-A42A-0159710D4C65}" type="presParOf" srcId="{C09C7B6A-B61D-4CA0-ABFE-97B474678623}" destId="{7DB6E2C7-72C9-4EB9-BDF4-DFF022F0C2FC}" srcOrd="0" destOrd="0" presId="urn:microsoft.com/office/officeart/2008/layout/HorizontalMultiLevelHierarchy"/>
    <dgm:cxn modelId="{995D32D6-2592-4311-8EA5-F5532D46E833}" type="presParOf" srcId="{7DB6E2C7-72C9-4EB9-BDF4-DFF022F0C2FC}" destId="{7E66C45A-D8DB-43B6-9618-B05D9FAD3375}" srcOrd="0" destOrd="0" presId="urn:microsoft.com/office/officeart/2008/layout/HorizontalMultiLevelHierarchy"/>
    <dgm:cxn modelId="{40626B32-984D-4869-801C-F631526B2F3E}" type="presParOf" srcId="{C09C7B6A-B61D-4CA0-ABFE-97B474678623}" destId="{EE679732-4552-406E-8FBA-360E404CED8D}" srcOrd="1" destOrd="0" presId="urn:microsoft.com/office/officeart/2008/layout/HorizontalMultiLevelHierarchy"/>
    <dgm:cxn modelId="{6F666E3F-C602-4F67-83F1-DFE29613056D}" type="presParOf" srcId="{EE679732-4552-406E-8FBA-360E404CED8D}" destId="{527B48AF-9085-47E4-AD4B-B1DE6E889073}" srcOrd="0" destOrd="0" presId="urn:microsoft.com/office/officeart/2008/layout/HorizontalMultiLevelHierarchy"/>
    <dgm:cxn modelId="{34646FE5-DCD7-4A04-9C0E-CE104EA0294E}" type="presParOf" srcId="{EE679732-4552-406E-8FBA-360E404CED8D}" destId="{59A811A5-DB53-4BCF-944B-5971186EC2EA}" srcOrd="1" destOrd="0" presId="urn:microsoft.com/office/officeart/2008/layout/HorizontalMultiLevelHierarchy"/>
    <dgm:cxn modelId="{AC64DF76-38FB-4D7D-B809-C34B4D507E15}" type="presParOf" srcId="{C09C7B6A-B61D-4CA0-ABFE-97B474678623}" destId="{97694856-0EA7-41AE-B13D-328020F13919}" srcOrd="2" destOrd="0" presId="urn:microsoft.com/office/officeart/2008/layout/HorizontalMultiLevelHierarchy"/>
    <dgm:cxn modelId="{04001735-5ED2-494A-B6B0-64DE0FAC2E97}" type="presParOf" srcId="{97694856-0EA7-41AE-B13D-328020F13919}" destId="{3AE6D3EA-3090-4799-BA83-28E655834EA0}" srcOrd="0" destOrd="0" presId="urn:microsoft.com/office/officeart/2008/layout/HorizontalMultiLevelHierarchy"/>
    <dgm:cxn modelId="{3971C6EC-4F87-45CB-A365-ECAFEE7C6BAB}" type="presParOf" srcId="{C09C7B6A-B61D-4CA0-ABFE-97B474678623}" destId="{7EC9284C-90BD-494E-A4B1-2751188F0F0A}" srcOrd="3" destOrd="0" presId="urn:microsoft.com/office/officeart/2008/layout/HorizontalMultiLevelHierarchy"/>
    <dgm:cxn modelId="{3617A2D8-E062-4DC1-8813-490E06305827}" type="presParOf" srcId="{7EC9284C-90BD-494E-A4B1-2751188F0F0A}" destId="{CAA4D371-0D00-4813-9307-0007544F97EA}" srcOrd="0" destOrd="0" presId="urn:microsoft.com/office/officeart/2008/layout/HorizontalMultiLevelHierarchy"/>
    <dgm:cxn modelId="{92FB1000-AEEF-49F0-84B7-A2DCA33F0261}" type="presParOf" srcId="{7EC9284C-90BD-494E-A4B1-2751188F0F0A}" destId="{BA4A253C-5E29-4BF0-B9E0-4540A76DB7B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165D1C-62A3-423C-9F75-A9D3C558453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962C70-2BE6-4B7B-A4AB-205AA53B7C6C}">
      <dgm:prSet phldrT="[Текст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sz="4800" dirty="0" smtClean="0">
              <a:latin typeface="Bahnschrift Condensed" panose="020B0502040204020203" pitchFamily="34" charset="0"/>
            </a:rPr>
            <a:t>Три стороны</a:t>
          </a:r>
          <a:endParaRPr lang="ru-RU" sz="4800" dirty="0">
            <a:latin typeface="Bahnschrift Condensed" panose="020B0502040204020203" pitchFamily="34" charset="0"/>
          </a:endParaRPr>
        </a:p>
      </dgm:t>
    </dgm:pt>
    <dgm:pt modelId="{36E59A62-B3C9-43FF-A4AF-8CBBA68B5EB5}" type="parTrans" cxnId="{72CDC12F-96B7-4A1D-87B7-A7B471D2DD41}">
      <dgm:prSet/>
      <dgm:spPr/>
      <dgm:t>
        <a:bodyPr/>
        <a:lstStyle/>
        <a:p>
          <a:endParaRPr lang="ru-RU"/>
        </a:p>
      </dgm:t>
    </dgm:pt>
    <dgm:pt modelId="{E1C5CD88-13A7-46F5-AED7-9D6EFD2798F9}" type="sibTrans" cxnId="{72CDC12F-96B7-4A1D-87B7-A7B471D2DD41}">
      <dgm:prSet/>
      <dgm:spPr/>
      <dgm:t>
        <a:bodyPr/>
        <a:lstStyle/>
        <a:p>
          <a:endParaRPr lang="ru-RU"/>
        </a:p>
      </dgm:t>
    </dgm:pt>
    <dgm:pt modelId="{89BAA2E9-725E-485D-A9E8-52E6E499116F}">
      <dgm:prSet phldrT="[Текст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Коммуникативная</a:t>
          </a:r>
          <a:endParaRPr lang="ru-RU" dirty="0">
            <a:latin typeface="Bahnschrift Condensed" panose="020B0502040204020203" pitchFamily="34" charset="0"/>
          </a:endParaRPr>
        </a:p>
      </dgm:t>
    </dgm:pt>
    <dgm:pt modelId="{37B4AF87-FD13-49CB-904E-8A8EE079C5AF}" type="parTrans" cxnId="{BB153A69-91A0-49D3-8EC9-E743D93542DC}">
      <dgm:prSet/>
      <dgm:spPr/>
      <dgm:t>
        <a:bodyPr/>
        <a:lstStyle/>
        <a:p>
          <a:endParaRPr lang="ru-RU"/>
        </a:p>
      </dgm:t>
    </dgm:pt>
    <dgm:pt modelId="{6A45A0BC-7ABB-493D-B55D-669C154C266C}" type="sibTrans" cxnId="{BB153A69-91A0-49D3-8EC9-E743D93542DC}">
      <dgm:prSet/>
      <dgm:spPr/>
      <dgm:t>
        <a:bodyPr/>
        <a:lstStyle/>
        <a:p>
          <a:endParaRPr lang="ru-RU"/>
        </a:p>
      </dgm:t>
    </dgm:pt>
    <dgm:pt modelId="{F935A080-5242-45D8-A9A3-F7E2C7A23F38}">
      <dgm:prSet phldrT="[Текст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Интерактивная</a:t>
          </a:r>
          <a:endParaRPr lang="ru-RU" dirty="0">
            <a:latin typeface="Bahnschrift Condensed" panose="020B0502040204020203" pitchFamily="34" charset="0"/>
          </a:endParaRPr>
        </a:p>
      </dgm:t>
    </dgm:pt>
    <dgm:pt modelId="{CC111D82-13C8-4BE4-971C-E590DE86B42C}" type="parTrans" cxnId="{13D6EB50-4B8E-419E-B38C-354904E56290}">
      <dgm:prSet/>
      <dgm:spPr/>
      <dgm:t>
        <a:bodyPr/>
        <a:lstStyle/>
        <a:p>
          <a:endParaRPr lang="ru-RU"/>
        </a:p>
      </dgm:t>
    </dgm:pt>
    <dgm:pt modelId="{05EF12EC-A879-44ED-BFDF-F8B40559D028}" type="sibTrans" cxnId="{13D6EB50-4B8E-419E-B38C-354904E56290}">
      <dgm:prSet/>
      <dgm:spPr/>
      <dgm:t>
        <a:bodyPr/>
        <a:lstStyle/>
        <a:p>
          <a:endParaRPr lang="ru-RU"/>
        </a:p>
      </dgm:t>
    </dgm:pt>
    <dgm:pt modelId="{1412970B-09BC-4DB5-BCDA-1D5645584304}">
      <dgm:prSet phldrT="[Текст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Перцептивная</a:t>
          </a:r>
          <a:endParaRPr lang="ru-RU" dirty="0">
            <a:latin typeface="Bahnschrift Condensed" panose="020B0502040204020203" pitchFamily="34" charset="0"/>
          </a:endParaRPr>
        </a:p>
      </dgm:t>
    </dgm:pt>
    <dgm:pt modelId="{23551AAA-916B-4CAF-A166-EF0F4DD09056}" type="parTrans" cxnId="{C4D45AB8-CD32-42A0-9642-293F4E859C4A}">
      <dgm:prSet/>
      <dgm:spPr/>
      <dgm:t>
        <a:bodyPr/>
        <a:lstStyle/>
        <a:p>
          <a:endParaRPr lang="ru-RU"/>
        </a:p>
      </dgm:t>
    </dgm:pt>
    <dgm:pt modelId="{2DF0750E-C9F9-4C10-B713-F4AD40AA551D}" type="sibTrans" cxnId="{C4D45AB8-CD32-42A0-9642-293F4E859C4A}">
      <dgm:prSet/>
      <dgm:spPr/>
      <dgm:t>
        <a:bodyPr/>
        <a:lstStyle/>
        <a:p>
          <a:endParaRPr lang="ru-RU"/>
        </a:p>
      </dgm:t>
    </dgm:pt>
    <dgm:pt modelId="{0359E19E-92CA-4C75-B65C-31441DE7E50E}" type="pres">
      <dgm:prSet presAssocID="{3F165D1C-62A3-423C-9F75-A9D3C55845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71479DB-DDF0-436C-A773-53AD7A8027CA}" type="pres">
      <dgm:prSet presAssocID="{DA962C70-2BE6-4B7B-A4AB-205AA53B7C6C}" presName="hierRoot1" presStyleCnt="0">
        <dgm:presLayoutVars>
          <dgm:hierBranch val="init"/>
        </dgm:presLayoutVars>
      </dgm:prSet>
      <dgm:spPr/>
    </dgm:pt>
    <dgm:pt modelId="{6656702A-76C8-4B52-9BF3-770B2B6A9FBC}" type="pres">
      <dgm:prSet presAssocID="{DA962C70-2BE6-4B7B-A4AB-205AA53B7C6C}" presName="rootComposite1" presStyleCnt="0"/>
      <dgm:spPr/>
    </dgm:pt>
    <dgm:pt modelId="{594036AA-5576-468D-BD9B-18720A80A771}" type="pres">
      <dgm:prSet presAssocID="{DA962C70-2BE6-4B7B-A4AB-205AA53B7C6C}" presName="rootText1" presStyleLbl="node0" presStyleIdx="0" presStyleCnt="1" custScaleX="1408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537D43-21DA-42FF-AA91-1982B63706AE}" type="pres">
      <dgm:prSet presAssocID="{DA962C70-2BE6-4B7B-A4AB-205AA53B7C6C}" presName="rootConnector1" presStyleLbl="node1" presStyleIdx="0" presStyleCnt="0"/>
      <dgm:spPr/>
    </dgm:pt>
    <dgm:pt modelId="{94506436-2015-4BCC-A055-373574ED7683}" type="pres">
      <dgm:prSet presAssocID="{DA962C70-2BE6-4B7B-A4AB-205AA53B7C6C}" presName="hierChild2" presStyleCnt="0"/>
      <dgm:spPr/>
    </dgm:pt>
    <dgm:pt modelId="{E725B0CD-CA32-4E53-9F25-7E83BEF391C8}" type="pres">
      <dgm:prSet presAssocID="{37B4AF87-FD13-49CB-904E-8A8EE079C5AF}" presName="Name37" presStyleLbl="parChTrans1D2" presStyleIdx="0" presStyleCnt="3"/>
      <dgm:spPr/>
    </dgm:pt>
    <dgm:pt modelId="{5E109C71-C7AC-4A98-9FB7-34D6EA9FD4F6}" type="pres">
      <dgm:prSet presAssocID="{89BAA2E9-725E-485D-A9E8-52E6E499116F}" presName="hierRoot2" presStyleCnt="0">
        <dgm:presLayoutVars>
          <dgm:hierBranch val="init"/>
        </dgm:presLayoutVars>
      </dgm:prSet>
      <dgm:spPr/>
    </dgm:pt>
    <dgm:pt modelId="{B993A060-2113-466E-8DAA-27D9AFF6FD1E}" type="pres">
      <dgm:prSet presAssocID="{89BAA2E9-725E-485D-A9E8-52E6E499116F}" presName="rootComposite" presStyleCnt="0"/>
      <dgm:spPr/>
    </dgm:pt>
    <dgm:pt modelId="{8D0C8D39-C581-4E24-8F85-DCD82E40CEFF}" type="pres">
      <dgm:prSet presAssocID="{89BAA2E9-725E-485D-A9E8-52E6E499116F}" presName="rootText" presStyleLbl="node2" presStyleIdx="0" presStyleCnt="3" custScaleX="1188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02E87A-8A52-42A5-88DE-28A1E238AD52}" type="pres">
      <dgm:prSet presAssocID="{89BAA2E9-725E-485D-A9E8-52E6E499116F}" presName="rootConnector" presStyleLbl="node2" presStyleIdx="0" presStyleCnt="3"/>
      <dgm:spPr/>
    </dgm:pt>
    <dgm:pt modelId="{C4E56BC1-C128-41E6-9278-8CD56A760187}" type="pres">
      <dgm:prSet presAssocID="{89BAA2E9-725E-485D-A9E8-52E6E499116F}" presName="hierChild4" presStyleCnt="0"/>
      <dgm:spPr/>
    </dgm:pt>
    <dgm:pt modelId="{17AB4213-8A05-4F5E-AD43-AD9DA68D0259}" type="pres">
      <dgm:prSet presAssocID="{89BAA2E9-725E-485D-A9E8-52E6E499116F}" presName="hierChild5" presStyleCnt="0"/>
      <dgm:spPr/>
    </dgm:pt>
    <dgm:pt modelId="{D2F6004F-5CB4-4835-A8C8-DE56B6648F64}" type="pres">
      <dgm:prSet presAssocID="{CC111D82-13C8-4BE4-971C-E590DE86B42C}" presName="Name37" presStyleLbl="parChTrans1D2" presStyleIdx="1" presStyleCnt="3"/>
      <dgm:spPr/>
    </dgm:pt>
    <dgm:pt modelId="{1E0A88F9-734F-4760-A9AC-DF763A0E6142}" type="pres">
      <dgm:prSet presAssocID="{F935A080-5242-45D8-A9A3-F7E2C7A23F38}" presName="hierRoot2" presStyleCnt="0">
        <dgm:presLayoutVars>
          <dgm:hierBranch val="init"/>
        </dgm:presLayoutVars>
      </dgm:prSet>
      <dgm:spPr/>
    </dgm:pt>
    <dgm:pt modelId="{7F5E7ED7-106B-4EB0-8E3B-33E871350B1C}" type="pres">
      <dgm:prSet presAssocID="{F935A080-5242-45D8-A9A3-F7E2C7A23F38}" presName="rootComposite" presStyleCnt="0"/>
      <dgm:spPr/>
    </dgm:pt>
    <dgm:pt modelId="{B367C975-00C4-4ADA-8ACB-BA1393171914}" type="pres">
      <dgm:prSet presAssocID="{F935A080-5242-45D8-A9A3-F7E2C7A23F38}" presName="rootText" presStyleLbl="node2" presStyleIdx="1" presStyleCnt="3" custScaleX="1173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96C594-30C9-4AD3-9BF7-4B879A07FB39}" type="pres">
      <dgm:prSet presAssocID="{F935A080-5242-45D8-A9A3-F7E2C7A23F38}" presName="rootConnector" presStyleLbl="node2" presStyleIdx="1" presStyleCnt="3"/>
      <dgm:spPr/>
    </dgm:pt>
    <dgm:pt modelId="{D375DA3C-79F9-4283-BE21-43CFE413706A}" type="pres">
      <dgm:prSet presAssocID="{F935A080-5242-45D8-A9A3-F7E2C7A23F38}" presName="hierChild4" presStyleCnt="0"/>
      <dgm:spPr/>
    </dgm:pt>
    <dgm:pt modelId="{C92FACEA-4DD2-4297-8887-E7596AACFB7C}" type="pres">
      <dgm:prSet presAssocID="{F935A080-5242-45D8-A9A3-F7E2C7A23F38}" presName="hierChild5" presStyleCnt="0"/>
      <dgm:spPr/>
    </dgm:pt>
    <dgm:pt modelId="{E4F326BF-BAAA-480B-8C55-F67C7BECF3E5}" type="pres">
      <dgm:prSet presAssocID="{23551AAA-916B-4CAF-A166-EF0F4DD09056}" presName="Name37" presStyleLbl="parChTrans1D2" presStyleIdx="2" presStyleCnt="3"/>
      <dgm:spPr/>
    </dgm:pt>
    <dgm:pt modelId="{3B94C205-D103-439F-B716-2DCBD5FE8324}" type="pres">
      <dgm:prSet presAssocID="{1412970B-09BC-4DB5-BCDA-1D5645584304}" presName="hierRoot2" presStyleCnt="0">
        <dgm:presLayoutVars>
          <dgm:hierBranch val="init"/>
        </dgm:presLayoutVars>
      </dgm:prSet>
      <dgm:spPr/>
    </dgm:pt>
    <dgm:pt modelId="{D8056477-EE77-473A-9422-8EE03CC8A730}" type="pres">
      <dgm:prSet presAssocID="{1412970B-09BC-4DB5-BCDA-1D5645584304}" presName="rootComposite" presStyleCnt="0"/>
      <dgm:spPr/>
    </dgm:pt>
    <dgm:pt modelId="{2F194161-16A8-41FD-BC94-EDD0E6B42D1B}" type="pres">
      <dgm:prSet presAssocID="{1412970B-09BC-4DB5-BCDA-1D5645584304}" presName="rootText" presStyleLbl="node2" presStyleIdx="2" presStyleCnt="3" custScaleX="1180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D49C84-721A-4AD0-B4B7-7BB74EDCB0FE}" type="pres">
      <dgm:prSet presAssocID="{1412970B-09BC-4DB5-BCDA-1D5645584304}" presName="rootConnector" presStyleLbl="node2" presStyleIdx="2" presStyleCnt="3"/>
      <dgm:spPr/>
    </dgm:pt>
    <dgm:pt modelId="{345DA278-7FF5-477E-9E2C-6512F9C29B74}" type="pres">
      <dgm:prSet presAssocID="{1412970B-09BC-4DB5-BCDA-1D5645584304}" presName="hierChild4" presStyleCnt="0"/>
      <dgm:spPr/>
    </dgm:pt>
    <dgm:pt modelId="{B815FB28-05F9-4BCD-A852-B72C63FD0021}" type="pres">
      <dgm:prSet presAssocID="{1412970B-09BC-4DB5-BCDA-1D5645584304}" presName="hierChild5" presStyleCnt="0"/>
      <dgm:spPr/>
    </dgm:pt>
    <dgm:pt modelId="{35D9E24A-941B-4D67-8928-ED1F3600F982}" type="pres">
      <dgm:prSet presAssocID="{DA962C70-2BE6-4B7B-A4AB-205AA53B7C6C}" presName="hierChild3" presStyleCnt="0"/>
      <dgm:spPr/>
    </dgm:pt>
  </dgm:ptLst>
  <dgm:cxnLst>
    <dgm:cxn modelId="{C4D45AB8-CD32-42A0-9642-293F4E859C4A}" srcId="{DA962C70-2BE6-4B7B-A4AB-205AA53B7C6C}" destId="{1412970B-09BC-4DB5-BCDA-1D5645584304}" srcOrd="2" destOrd="0" parTransId="{23551AAA-916B-4CAF-A166-EF0F4DD09056}" sibTransId="{2DF0750E-C9F9-4C10-B713-F4AD40AA551D}"/>
    <dgm:cxn modelId="{13D6EB50-4B8E-419E-B38C-354904E56290}" srcId="{DA962C70-2BE6-4B7B-A4AB-205AA53B7C6C}" destId="{F935A080-5242-45D8-A9A3-F7E2C7A23F38}" srcOrd="1" destOrd="0" parTransId="{CC111D82-13C8-4BE4-971C-E590DE86B42C}" sibTransId="{05EF12EC-A879-44ED-BFDF-F8B40559D028}"/>
    <dgm:cxn modelId="{7091CB76-B62E-4F13-A482-EE87D5632522}" type="presOf" srcId="{F935A080-5242-45D8-A9A3-F7E2C7A23F38}" destId="{CF96C594-30C9-4AD3-9BF7-4B879A07FB39}" srcOrd="1" destOrd="0" presId="urn:microsoft.com/office/officeart/2005/8/layout/orgChart1"/>
    <dgm:cxn modelId="{BB153A69-91A0-49D3-8EC9-E743D93542DC}" srcId="{DA962C70-2BE6-4B7B-A4AB-205AA53B7C6C}" destId="{89BAA2E9-725E-485D-A9E8-52E6E499116F}" srcOrd="0" destOrd="0" parTransId="{37B4AF87-FD13-49CB-904E-8A8EE079C5AF}" sibTransId="{6A45A0BC-7ABB-493D-B55D-669C154C266C}"/>
    <dgm:cxn modelId="{A5079ECC-F0C6-4920-B9EC-53C89145C7CE}" type="presOf" srcId="{89BAA2E9-725E-485D-A9E8-52E6E499116F}" destId="{8D0C8D39-C581-4E24-8F85-DCD82E40CEFF}" srcOrd="0" destOrd="0" presId="urn:microsoft.com/office/officeart/2005/8/layout/orgChart1"/>
    <dgm:cxn modelId="{70EE0D77-6811-4BF6-BD06-EF6C68470C93}" type="presOf" srcId="{F935A080-5242-45D8-A9A3-F7E2C7A23F38}" destId="{B367C975-00C4-4ADA-8ACB-BA1393171914}" srcOrd="0" destOrd="0" presId="urn:microsoft.com/office/officeart/2005/8/layout/orgChart1"/>
    <dgm:cxn modelId="{691B463C-AC69-46B9-A8A8-37FAB488B31D}" type="presOf" srcId="{89BAA2E9-725E-485D-A9E8-52E6E499116F}" destId="{2302E87A-8A52-42A5-88DE-28A1E238AD52}" srcOrd="1" destOrd="0" presId="urn:microsoft.com/office/officeart/2005/8/layout/orgChart1"/>
    <dgm:cxn modelId="{CD27725D-96BF-4ECF-8716-2D658168B9E5}" type="presOf" srcId="{DA962C70-2BE6-4B7B-A4AB-205AA53B7C6C}" destId="{594036AA-5576-468D-BD9B-18720A80A771}" srcOrd="0" destOrd="0" presId="urn:microsoft.com/office/officeart/2005/8/layout/orgChart1"/>
    <dgm:cxn modelId="{5C428603-A17F-4F35-BC48-C40944B8972D}" type="presOf" srcId="{37B4AF87-FD13-49CB-904E-8A8EE079C5AF}" destId="{E725B0CD-CA32-4E53-9F25-7E83BEF391C8}" srcOrd="0" destOrd="0" presId="urn:microsoft.com/office/officeart/2005/8/layout/orgChart1"/>
    <dgm:cxn modelId="{72CDC12F-96B7-4A1D-87B7-A7B471D2DD41}" srcId="{3F165D1C-62A3-423C-9F75-A9D3C558453B}" destId="{DA962C70-2BE6-4B7B-A4AB-205AA53B7C6C}" srcOrd="0" destOrd="0" parTransId="{36E59A62-B3C9-43FF-A4AF-8CBBA68B5EB5}" sibTransId="{E1C5CD88-13A7-46F5-AED7-9D6EFD2798F9}"/>
    <dgm:cxn modelId="{D57AC0DA-D4A3-4693-9D79-FF3177794B4F}" type="presOf" srcId="{1412970B-09BC-4DB5-BCDA-1D5645584304}" destId="{75D49C84-721A-4AD0-B4B7-7BB74EDCB0FE}" srcOrd="1" destOrd="0" presId="urn:microsoft.com/office/officeart/2005/8/layout/orgChart1"/>
    <dgm:cxn modelId="{0F4F7BDA-65B6-4DB6-BAE3-0BCA7DC41CBC}" type="presOf" srcId="{3F165D1C-62A3-423C-9F75-A9D3C558453B}" destId="{0359E19E-92CA-4C75-B65C-31441DE7E50E}" srcOrd="0" destOrd="0" presId="urn:microsoft.com/office/officeart/2005/8/layout/orgChart1"/>
    <dgm:cxn modelId="{670FE6A7-8BF4-4161-B310-9709AC8BE5A2}" type="presOf" srcId="{DA962C70-2BE6-4B7B-A4AB-205AA53B7C6C}" destId="{7D537D43-21DA-42FF-AA91-1982B63706AE}" srcOrd="1" destOrd="0" presId="urn:microsoft.com/office/officeart/2005/8/layout/orgChart1"/>
    <dgm:cxn modelId="{673B68BB-A07B-4196-9498-ABA0BDB96379}" type="presOf" srcId="{1412970B-09BC-4DB5-BCDA-1D5645584304}" destId="{2F194161-16A8-41FD-BC94-EDD0E6B42D1B}" srcOrd="0" destOrd="0" presId="urn:microsoft.com/office/officeart/2005/8/layout/orgChart1"/>
    <dgm:cxn modelId="{E746DA2B-57AE-4830-B30B-490328BDECB8}" type="presOf" srcId="{CC111D82-13C8-4BE4-971C-E590DE86B42C}" destId="{D2F6004F-5CB4-4835-A8C8-DE56B6648F64}" srcOrd="0" destOrd="0" presId="urn:microsoft.com/office/officeart/2005/8/layout/orgChart1"/>
    <dgm:cxn modelId="{DC8E8067-6B79-418E-859A-95724F4ECDAA}" type="presOf" srcId="{23551AAA-916B-4CAF-A166-EF0F4DD09056}" destId="{E4F326BF-BAAA-480B-8C55-F67C7BECF3E5}" srcOrd="0" destOrd="0" presId="urn:microsoft.com/office/officeart/2005/8/layout/orgChart1"/>
    <dgm:cxn modelId="{0537CCAA-215F-4D50-B57F-D8C3983B9491}" type="presParOf" srcId="{0359E19E-92CA-4C75-B65C-31441DE7E50E}" destId="{C71479DB-DDF0-436C-A773-53AD7A8027CA}" srcOrd="0" destOrd="0" presId="urn:microsoft.com/office/officeart/2005/8/layout/orgChart1"/>
    <dgm:cxn modelId="{A55284C5-FE4B-4441-A616-D04B04E504A2}" type="presParOf" srcId="{C71479DB-DDF0-436C-A773-53AD7A8027CA}" destId="{6656702A-76C8-4B52-9BF3-770B2B6A9FBC}" srcOrd="0" destOrd="0" presId="urn:microsoft.com/office/officeart/2005/8/layout/orgChart1"/>
    <dgm:cxn modelId="{D3F84757-95D0-470F-8997-7747F35784FC}" type="presParOf" srcId="{6656702A-76C8-4B52-9BF3-770B2B6A9FBC}" destId="{594036AA-5576-468D-BD9B-18720A80A771}" srcOrd="0" destOrd="0" presId="urn:microsoft.com/office/officeart/2005/8/layout/orgChart1"/>
    <dgm:cxn modelId="{163A53D2-6B93-4E53-8AA5-FFA2194796DC}" type="presParOf" srcId="{6656702A-76C8-4B52-9BF3-770B2B6A9FBC}" destId="{7D537D43-21DA-42FF-AA91-1982B63706AE}" srcOrd="1" destOrd="0" presId="urn:microsoft.com/office/officeart/2005/8/layout/orgChart1"/>
    <dgm:cxn modelId="{3D6931CD-4A11-4713-ABDC-B5333AEB8FC4}" type="presParOf" srcId="{C71479DB-DDF0-436C-A773-53AD7A8027CA}" destId="{94506436-2015-4BCC-A055-373574ED7683}" srcOrd="1" destOrd="0" presId="urn:microsoft.com/office/officeart/2005/8/layout/orgChart1"/>
    <dgm:cxn modelId="{1968EC4C-A79E-4448-8613-F8136C4CFE4F}" type="presParOf" srcId="{94506436-2015-4BCC-A055-373574ED7683}" destId="{E725B0CD-CA32-4E53-9F25-7E83BEF391C8}" srcOrd="0" destOrd="0" presId="urn:microsoft.com/office/officeart/2005/8/layout/orgChart1"/>
    <dgm:cxn modelId="{A9D16C1F-C874-41BD-BE5A-5960CBD47F98}" type="presParOf" srcId="{94506436-2015-4BCC-A055-373574ED7683}" destId="{5E109C71-C7AC-4A98-9FB7-34D6EA9FD4F6}" srcOrd="1" destOrd="0" presId="urn:microsoft.com/office/officeart/2005/8/layout/orgChart1"/>
    <dgm:cxn modelId="{AA805CFA-9D09-4190-BDD1-90DC0CDEDA66}" type="presParOf" srcId="{5E109C71-C7AC-4A98-9FB7-34D6EA9FD4F6}" destId="{B993A060-2113-466E-8DAA-27D9AFF6FD1E}" srcOrd="0" destOrd="0" presId="urn:microsoft.com/office/officeart/2005/8/layout/orgChart1"/>
    <dgm:cxn modelId="{6EFBDA93-5755-4CEB-B66B-12B83F862814}" type="presParOf" srcId="{B993A060-2113-466E-8DAA-27D9AFF6FD1E}" destId="{8D0C8D39-C581-4E24-8F85-DCD82E40CEFF}" srcOrd="0" destOrd="0" presId="urn:microsoft.com/office/officeart/2005/8/layout/orgChart1"/>
    <dgm:cxn modelId="{CF76B04C-9B11-4CAD-8A78-248AB2D23FC2}" type="presParOf" srcId="{B993A060-2113-466E-8DAA-27D9AFF6FD1E}" destId="{2302E87A-8A52-42A5-88DE-28A1E238AD52}" srcOrd="1" destOrd="0" presId="urn:microsoft.com/office/officeart/2005/8/layout/orgChart1"/>
    <dgm:cxn modelId="{1DBE830F-6BA1-485E-9F9F-93979FE2E7CE}" type="presParOf" srcId="{5E109C71-C7AC-4A98-9FB7-34D6EA9FD4F6}" destId="{C4E56BC1-C128-41E6-9278-8CD56A760187}" srcOrd="1" destOrd="0" presId="urn:microsoft.com/office/officeart/2005/8/layout/orgChart1"/>
    <dgm:cxn modelId="{2401F91A-B2EE-469A-8AFD-75E4F1A5A3BB}" type="presParOf" srcId="{5E109C71-C7AC-4A98-9FB7-34D6EA9FD4F6}" destId="{17AB4213-8A05-4F5E-AD43-AD9DA68D0259}" srcOrd="2" destOrd="0" presId="urn:microsoft.com/office/officeart/2005/8/layout/orgChart1"/>
    <dgm:cxn modelId="{836EA657-14CC-484A-B8C1-DBF1194E3045}" type="presParOf" srcId="{94506436-2015-4BCC-A055-373574ED7683}" destId="{D2F6004F-5CB4-4835-A8C8-DE56B6648F64}" srcOrd="2" destOrd="0" presId="urn:microsoft.com/office/officeart/2005/8/layout/orgChart1"/>
    <dgm:cxn modelId="{ED0D2882-6AA4-4643-949A-857AC5FE0B26}" type="presParOf" srcId="{94506436-2015-4BCC-A055-373574ED7683}" destId="{1E0A88F9-734F-4760-A9AC-DF763A0E6142}" srcOrd="3" destOrd="0" presId="urn:microsoft.com/office/officeart/2005/8/layout/orgChart1"/>
    <dgm:cxn modelId="{7EC96460-FCFA-4898-B688-8208AF8F7773}" type="presParOf" srcId="{1E0A88F9-734F-4760-A9AC-DF763A0E6142}" destId="{7F5E7ED7-106B-4EB0-8E3B-33E871350B1C}" srcOrd="0" destOrd="0" presId="urn:microsoft.com/office/officeart/2005/8/layout/orgChart1"/>
    <dgm:cxn modelId="{D6E2DD83-4302-4C22-A3B7-D58014ADFA23}" type="presParOf" srcId="{7F5E7ED7-106B-4EB0-8E3B-33E871350B1C}" destId="{B367C975-00C4-4ADA-8ACB-BA1393171914}" srcOrd="0" destOrd="0" presId="urn:microsoft.com/office/officeart/2005/8/layout/orgChart1"/>
    <dgm:cxn modelId="{3C6AFDD2-0357-4C04-98AD-24C2AF33BE73}" type="presParOf" srcId="{7F5E7ED7-106B-4EB0-8E3B-33E871350B1C}" destId="{CF96C594-30C9-4AD3-9BF7-4B879A07FB39}" srcOrd="1" destOrd="0" presId="urn:microsoft.com/office/officeart/2005/8/layout/orgChart1"/>
    <dgm:cxn modelId="{71C8612B-CCD4-4568-BB1D-AF5E8CC1055B}" type="presParOf" srcId="{1E0A88F9-734F-4760-A9AC-DF763A0E6142}" destId="{D375DA3C-79F9-4283-BE21-43CFE413706A}" srcOrd="1" destOrd="0" presId="urn:microsoft.com/office/officeart/2005/8/layout/orgChart1"/>
    <dgm:cxn modelId="{0DE116A4-B87D-4DC1-96F4-2FDF811B35C3}" type="presParOf" srcId="{1E0A88F9-734F-4760-A9AC-DF763A0E6142}" destId="{C92FACEA-4DD2-4297-8887-E7596AACFB7C}" srcOrd="2" destOrd="0" presId="urn:microsoft.com/office/officeart/2005/8/layout/orgChart1"/>
    <dgm:cxn modelId="{3975D64C-40F0-4BA7-AA56-770070602439}" type="presParOf" srcId="{94506436-2015-4BCC-A055-373574ED7683}" destId="{E4F326BF-BAAA-480B-8C55-F67C7BECF3E5}" srcOrd="4" destOrd="0" presId="urn:microsoft.com/office/officeart/2005/8/layout/orgChart1"/>
    <dgm:cxn modelId="{C02E433B-EB09-45CE-9279-F0B296FBD4A2}" type="presParOf" srcId="{94506436-2015-4BCC-A055-373574ED7683}" destId="{3B94C205-D103-439F-B716-2DCBD5FE8324}" srcOrd="5" destOrd="0" presId="urn:microsoft.com/office/officeart/2005/8/layout/orgChart1"/>
    <dgm:cxn modelId="{84AB11A2-5BD7-4426-8096-0363A980C11D}" type="presParOf" srcId="{3B94C205-D103-439F-B716-2DCBD5FE8324}" destId="{D8056477-EE77-473A-9422-8EE03CC8A730}" srcOrd="0" destOrd="0" presId="urn:microsoft.com/office/officeart/2005/8/layout/orgChart1"/>
    <dgm:cxn modelId="{C4DA8FC5-FB32-4E34-A73D-A396B9771C39}" type="presParOf" srcId="{D8056477-EE77-473A-9422-8EE03CC8A730}" destId="{2F194161-16A8-41FD-BC94-EDD0E6B42D1B}" srcOrd="0" destOrd="0" presId="urn:microsoft.com/office/officeart/2005/8/layout/orgChart1"/>
    <dgm:cxn modelId="{08FF8746-98B8-430E-9A79-AE517A3A316B}" type="presParOf" srcId="{D8056477-EE77-473A-9422-8EE03CC8A730}" destId="{75D49C84-721A-4AD0-B4B7-7BB74EDCB0FE}" srcOrd="1" destOrd="0" presId="urn:microsoft.com/office/officeart/2005/8/layout/orgChart1"/>
    <dgm:cxn modelId="{03FF18F0-4773-4250-8304-8F085A6D7AE9}" type="presParOf" srcId="{3B94C205-D103-439F-B716-2DCBD5FE8324}" destId="{345DA278-7FF5-477E-9E2C-6512F9C29B74}" srcOrd="1" destOrd="0" presId="urn:microsoft.com/office/officeart/2005/8/layout/orgChart1"/>
    <dgm:cxn modelId="{22C8888C-C2D1-407B-AB64-4FC94CCCA3D6}" type="presParOf" srcId="{3B94C205-D103-439F-B716-2DCBD5FE8324}" destId="{B815FB28-05F9-4BCD-A852-B72C63FD0021}" srcOrd="2" destOrd="0" presId="urn:microsoft.com/office/officeart/2005/8/layout/orgChart1"/>
    <dgm:cxn modelId="{6358633D-2771-44BF-91C5-4E8040E04EE3}" type="presParOf" srcId="{C71479DB-DDF0-436C-A773-53AD7A8027CA}" destId="{35D9E24A-941B-4D67-8928-ED1F3600F9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346E0-AB93-4B7A-B2DA-9D23BAE4130E}">
      <dsp:nvSpPr>
        <dsp:cNvPr id="0" name=""/>
        <dsp:cNvSpPr/>
      </dsp:nvSpPr>
      <dsp:spPr>
        <a:xfrm>
          <a:off x="0" y="329678"/>
          <a:ext cx="105156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Bahnschrift Condensed" panose="020B0502040204020203" pitchFamily="34" charset="0"/>
            </a:rPr>
            <a:t>передача и прием информации как некоего сообщения. Основными элементами являются: текст и отношение к нему человека.</a:t>
          </a:r>
          <a:endParaRPr lang="ru-RU" sz="2000" kern="1200" dirty="0">
            <a:latin typeface="Bahnschrift Condensed" panose="020B0502040204020203" pitchFamily="34" charset="0"/>
          </a:endParaRPr>
        </a:p>
      </dsp:txBody>
      <dsp:txXfrm>
        <a:off x="0" y="329678"/>
        <a:ext cx="10515600" cy="1077300"/>
      </dsp:txXfrm>
    </dsp:sp>
    <dsp:sp modelId="{26414F3A-9126-4B37-9391-43282B5E906B}">
      <dsp:nvSpPr>
        <dsp:cNvPr id="0" name=""/>
        <dsp:cNvSpPr/>
      </dsp:nvSpPr>
      <dsp:spPr>
        <a:xfrm>
          <a:off x="525780" y="29954"/>
          <a:ext cx="7360920" cy="531360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ahnschrift Condensed" panose="020B0502040204020203" pitchFamily="34" charset="0"/>
            </a:rPr>
            <a:t>Информационно-коммуникативная</a:t>
          </a:r>
          <a:endParaRPr lang="ru-RU" sz="2000" kern="1200" dirty="0">
            <a:latin typeface="Bahnschrift Condensed" panose="020B0502040204020203" pitchFamily="34" charset="0"/>
          </a:endParaRPr>
        </a:p>
      </dsp:txBody>
      <dsp:txXfrm>
        <a:off x="551719" y="55893"/>
        <a:ext cx="7309042" cy="479482"/>
      </dsp:txXfrm>
    </dsp:sp>
    <dsp:sp modelId="{4C8E2760-64AD-4E69-A59F-FF2AAA6B0202}">
      <dsp:nvSpPr>
        <dsp:cNvPr id="0" name=""/>
        <dsp:cNvSpPr/>
      </dsp:nvSpPr>
      <dsp:spPr>
        <a:xfrm>
          <a:off x="0" y="1769859"/>
          <a:ext cx="105156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Bahnschrift Condensed" panose="020B0502040204020203" pitchFamily="34" charset="0"/>
            </a:rPr>
            <a:t>организация взаимодействия между людьми, а также коррекция человеком своей деятельности или состояния</a:t>
          </a:r>
          <a:endParaRPr lang="ru-RU" sz="2000" kern="1200" dirty="0">
            <a:latin typeface="Bahnschrift Condensed" panose="020B0502040204020203" pitchFamily="34" charset="0"/>
          </a:endParaRPr>
        </a:p>
      </dsp:txBody>
      <dsp:txXfrm>
        <a:off x="0" y="1769859"/>
        <a:ext cx="10515600" cy="1077300"/>
      </dsp:txXfrm>
    </dsp:sp>
    <dsp:sp modelId="{5586FC78-1D2F-4336-908B-40FF8CAA3C1C}">
      <dsp:nvSpPr>
        <dsp:cNvPr id="0" name=""/>
        <dsp:cNvSpPr/>
      </dsp:nvSpPr>
      <dsp:spPr>
        <a:xfrm>
          <a:off x="525780" y="1504179"/>
          <a:ext cx="7360920" cy="531360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ahnschrift Condensed" panose="020B0502040204020203" pitchFamily="34" charset="0"/>
            </a:rPr>
            <a:t>Регулятивно-коммуникативная</a:t>
          </a:r>
          <a:endParaRPr lang="ru-RU" sz="2000" kern="1200" dirty="0">
            <a:latin typeface="Bahnschrift Condensed" panose="020B0502040204020203" pitchFamily="34" charset="0"/>
          </a:endParaRPr>
        </a:p>
      </dsp:txBody>
      <dsp:txXfrm>
        <a:off x="551719" y="1530118"/>
        <a:ext cx="7309042" cy="479482"/>
      </dsp:txXfrm>
    </dsp:sp>
    <dsp:sp modelId="{01403FE9-2491-45DB-B4C7-9C614C278707}">
      <dsp:nvSpPr>
        <dsp:cNvPr id="0" name=""/>
        <dsp:cNvSpPr/>
      </dsp:nvSpPr>
      <dsp:spPr>
        <a:xfrm>
          <a:off x="0" y="3210039"/>
          <a:ext cx="105156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Bahnschrift Condensed" panose="020B0502040204020203" pitchFamily="34" charset="0"/>
            </a:rPr>
            <a:t>процесс внесения изменений в состояние людей при специальном или непроизвольном воздействии.</a:t>
          </a:r>
          <a:endParaRPr lang="ru-RU" sz="2000" kern="1200" dirty="0">
            <a:latin typeface="Bahnschrift Condensed" panose="020B0502040204020203" pitchFamily="34" charset="0"/>
          </a:endParaRPr>
        </a:p>
      </dsp:txBody>
      <dsp:txXfrm>
        <a:off x="0" y="3210039"/>
        <a:ext cx="10515600" cy="1077300"/>
      </dsp:txXfrm>
    </dsp:sp>
    <dsp:sp modelId="{CCCA0D49-8354-4893-9A23-9337E75EE07B}">
      <dsp:nvSpPr>
        <dsp:cNvPr id="0" name=""/>
        <dsp:cNvSpPr/>
      </dsp:nvSpPr>
      <dsp:spPr>
        <a:xfrm>
          <a:off x="525780" y="2944359"/>
          <a:ext cx="7360920" cy="531360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ahnschrift Condensed" panose="020B0502040204020203" pitchFamily="34" charset="0"/>
            </a:rPr>
            <a:t>Аффективно-коммуникативная</a:t>
          </a:r>
          <a:endParaRPr lang="ru-RU" sz="2000" kern="1200" dirty="0">
            <a:latin typeface="Bahnschrift Condensed" panose="020B0502040204020203" pitchFamily="34" charset="0"/>
          </a:endParaRPr>
        </a:p>
      </dsp:txBody>
      <dsp:txXfrm>
        <a:off x="551719" y="2970298"/>
        <a:ext cx="730904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94856-0EA7-41AE-B13D-328020F13919}">
      <dsp:nvSpPr>
        <dsp:cNvPr id="0" name=""/>
        <dsp:cNvSpPr/>
      </dsp:nvSpPr>
      <dsp:spPr>
        <a:xfrm>
          <a:off x="3556809" y="2175669"/>
          <a:ext cx="542350" cy="516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175" y="0"/>
              </a:lnTo>
              <a:lnTo>
                <a:pt x="271175" y="516721"/>
              </a:lnTo>
              <a:lnTo>
                <a:pt x="542350" y="5167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09257" y="2415302"/>
        <a:ext cx="37454" cy="37454"/>
      </dsp:txXfrm>
    </dsp:sp>
    <dsp:sp modelId="{7DB6E2C7-72C9-4EB9-BDF4-DFF022F0C2FC}">
      <dsp:nvSpPr>
        <dsp:cNvPr id="0" name=""/>
        <dsp:cNvSpPr/>
      </dsp:nvSpPr>
      <dsp:spPr>
        <a:xfrm>
          <a:off x="3556809" y="1658947"/>
          <a:ext cx="542350" cy="516721"/>
        </a:xfrm>
        <a:custGeom>
          <a:avLst/>
          <a:gdLst/>
          <a:ahLst/>
          <a:cxnLst/>
          <a:rect l="0" t="0" r="0" b="0"/>
          <a:pathLst>
            <a:path>
              <a:moveTo>
                <a:pt x="0" y="516721"/>
              </a:moveTo>
              <a:lnTo>
                <a:pt x="271175" y="516721"/>
              </a:lnTo>
              <a:lnTo>
                <a:pt x="271175" y="0"/>
              </a:lnTo>
              <a:lnTo>
                <a:pt x="54235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09257" y="1898580"/>
        <a:ext cx="37454" cy="37454"/>
      </dsp:txXfrm>
    </dsp:sp>
    <dsp:sp modelId="{EDDBA82D-CB6E-424E-A510-93A4398E94BA}">
      <dsp:nvSpPr>
        <dsp:cNvPr id="0" name=""/>
        <dsp:cNvSpPr/>
      </dsp:nvSpPr>
      <dsp:spPr>
        <a:xfrm rot="16200000">
          <a:off x="967762" y="1762291"/>
          <a:ext cx="4351338" cy="826754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Bahnschrift Condensed" panose="020B0502040204020203" pitchFamily="34" charset="0"/>
            </a:rPr>
            <a:t>По</a:t>
          </a:r>
          <a:r>
            <a:rPr lang="ru-RU" sz="3100" kern="1200" dirty="0" smtClean="0">
              <a:latin typeface="Bahnschrift Condensed" panose="020B0502040204020203" pitchFamily="34" charset="0"/>
            </a:rPr>
            <a:t> </a:t>
          </a:r>
          <a:r>
            <a:rPr lang="ru-RU" sz="2800" kern="1200" dirty="0" smtClean="0">
              <a:latin typeface="Bahnschrift Condensed" panose="020B0502040204020203" pitchFamily="34" charset="0"/>
            </a:rPr>
            <a:t>средствам</a:t>
          </a:r>
          <a:r>
            <a:rPr lang="ru-RU" sz="3100" kern="1200" dirty="0" smtClean="0">
              <a:latin typeface="Bahnschrift Condensed" panose="020B0502040204020203" pitchFamily="34" charset="0"/>
            </a:rPr>
            <a:t> </a:t>
          </a:r>
          <a:r>
            <a:rPr lang="ru-RU" sz="2800" kern="1200" dirty="0" smtClean="0">
              <a:latin typeface="Bahnschrift Condensed" panose="020B0502040204020203" pitchFamily="34" charset="0"/>
            </a:rPr>
            <a:t>выражения</a:t>
          </a:r>
          <a:endParaRPr lang="ru-RU" sz="3100" kern="1200" dirty="0">
            <a:latin typeface="Bahnschrift Condensed" panose="020B0502040204020203" pitchFamily="34" charset="0"/>
          </a:endParaRPr>
        </a:p>
      </dsp:txBody>
      <dsp:txXfrm>
        <a:off x="967762" y="1762291"/>
        <a:ext cx="4351338" cy="826754"/>
      </dsp:txXfrm>
    </dsp:sp>
    <dsp:sp modelId="{527B48AF-9085-47E4-AD4B-B1DE6E889073}">
      <dsp:nvSpPr>
        <dsp:cNvPr id="0" name=""/>
        <dsp:cNvSpPr/>
      </dsp:nvSpPr>
      <dsp:spPr>
        <a:xfrm>
          <a:off x="4099159" y="1245570"/>
          <a:ext cx="3654847" cy="826754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>
              <a:latin typeface="Bahnschrift Condensed" panose="020B0502040204020203" pitchFamily="34" charset="0"/>
            </a:rPr>
            <a:t>Вербальное</a:t>
          </a:r>
          <a:endParaRPr lang="ru-RU" sz="5100" kern="1200" dirty="0">
            <a:latin typeface="Bahnschrift Condensed" panose="020B0502040204020203" pitchFamily="34" charset="0"/>
          </a:endParaRPr>
        </a:p>
      </dsp:txBody>
      <dsp:txXfrm>
        <a:off x="4099159" y="1245570"/>
        <a:ext cx="3654847" cy="826754"/>
      </dsp:txXfrm>
    </dsp:sp>
    <dsp:sp modelId="{CAA4D371-0D00-4813-9307-0007544F97EA}">
      <dsp:nvSpPr>
        <dsp:cNvPr id="0" name=""/>
        <dsp:cNvSpPr/>
      </dsp:nvSpPr>
      <dsp:spPr>
        <a:xfrm>
          <a:off x="4099159" y="2279013"/>
          <a:ext cx="3686385" cy="826754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>
              <a:latin typeface="Bahnschrift Condensed" panose="020B0502040204020203" pitchFamily="34" charset="0"/>
            </a:rPr>
            <a:t>Невербальное</a:t>
          </a:r>
          <a:endParaRPr lang="ru-RU" sz="5100" kern="1200" dirty="0">
            <a:latin typeface="Bahnschrift Condensed" panose="020B0502040204020203" pitchFamily="34" charset="0"/>
          </a:endParaRPr>
        </a:p>
      </dsp:txBody>
      <dsp:txXfrm>
        <a:off x="4099159" y="2279013"/>
        <a:ext cx="3686385" cy="8267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94856-0EA7-41AE-B13D-328020F13919}">
      <dsp:nvSpPr>
        <dsp:cNvPr id="0" name=""/>
        <dsp:cNvSpPr/>
      </dsp:nvSpPr>
      <dsp:spPr>
        <a:xfrm>
          <a:off x="3556809" y="2175669"/>
          <a:ext cx="542350" cy="516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175" y="0"/>
              </a:lnTo>
              <a:lnTo>
                <a:pt x="271175" y="516721"/>
              </a:lnTo>
              <a:lnTo>
                <a:pt x="542350" y="5167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09257" y="2415302"/>
        <a:ext cx="37454" cy="37454"/>
      </dsp:txXfrm>
    </dsp:sp>
    <dsp:sp modelId="{7DB6E2C7-72C9-4EB9-BDF4-DFF022F0C2FC}">
      <dsp:nvSpPr>
        <dsp:cNvPr id="0" name=""/>
        <dsp:cNvSpPr/>
      </dsp:nvSpPr>
      <dsp:spPr>
        <a:xfrm>
          <a:off x="3556809" y="1658947"/>
          <a:ext cx="542350" cy="516721"/>
        </a:xfrm>
        <a:custGeom>
          <a:avLst/>
          <a:gdLst/>
          <a:ahLst/>
          <a:cxnLst/>
          <a:rect l="0" t="0" r="0" b="0"/>
          <a:pathLst>
            <a:path>
              <a:moveTo>
                <a:pt x="0" y="516721"/>
              </a:moveTo>
              <a:lnTo>
                <a:pt x="271175" y="516721"/>
              </a:lnTo>
              <a:lnTo>
                <a:pt x="271175" y="0"/>
              </a:lnTo>
              <a:lnTo>
                <a:pt x="54235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09257" y="1898580"/>
        <a:ext cx="37454" cy="37454"/>
      </dsp:txXfrm>
    </dsp:sp>
    <dsp:sp modelId="{EDDBA82D-CB6E-424E-A510-93A4398E94BA}">
      <dsp:nvSpPr>
        <dsp:cNvPr id="0" name=""/>
        <dsp:cNvSpPr/>
      </dsp:nvSpPr>
      <dsp:spPr>
        <a:xfrm rot="16200000">
          <a:off x="967762" y="1762291"/>
          <a:ext cx="4351338" cy="826754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Bahnschrift Condensed" panose="020B0502040204020203" pitchFamily="34" charset="0"/>
            </a:rPr>
            <a:t>По характеру</a:t>
          </a:r>
          <a:endParaRPr lang="ru-RU" sz="3100" kern="1200" dirty="0">
            <a:latin typeface="Bahnschrift Condensed" panose="020B0502040204020203" pitchFamily="34" charset="0"/>
          </a:endParaRPr>
        </a:p>
      </dsp:txBody>
      <dsp:txXfrm>
        <a:off x="967762" y="1762291"/>
        <a:ext cx="4351338" cy="826754"/>
      </dsp:txXfrm>
    </dsp:sp>
    <dsp:sp modelId="{527B48AF-9085-47E4-AD4B-B1DE6E889073}">
      <dsp:nvSpPr>
        <dsp:cNvPr id="0" name=""/>
        <dsp:cNvSpPr/>
      </dsp:nvSpPr>
      <dsp:spPr>
        <a:xfrm>
          <a:off x="4099159" y="1245570"/>
          <a:ext cx="3654847" cy="826754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b="1" kern="1200" dirty="0" smtClean="0">
              <a:latin typeface="Bahnschrift Condensed" panose="020B0502040204020203" pitchFamily="34" charset="0"/>
            </a:rPr>
            <a:t>Деловое</a:t>
          </a:r>
          <a:endParaRPr lang="ru-RU" sz="5300" kern="1200" dirty="0">
            <a:latin typeface="Bahnschrift Condensed" panose="020B0502040204020203" pitchFamily="34" charset="0"/>
          </a:endParaRPr>
        </a:p>
      </dsp:txBody>
      <dsp:txXfrm>
        <a:off x="4099159" y="1245570"/>
        <a:ext cx="3654847" cy="826754"/>
      </dsp:txXfrm>
    </dsp:sp>
    <dsp:sp modelId="{CAA4D371-0D00-4813-9307-0007544F97EA}">
      <dsp:nvSpPr>
        <dsp:cNvPr id="0" name=""/>
        <dsp:cNvSpPr/>
      </dsp:nvSpPr>
      <dsp:spPr>
        <a:xfrm>
          <a:off x="4099159" y="2279013"/>
          <a:ext cx="3686385" cy="826754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b="1" kern="1200" dirty="0" smtClean="0">
              <a:latin typeface="Bahnschrift Condensed" panose="020B0502040204020203" pitchFamily="34" charset="0"/>
            </a:rPr>
            <a:t>Неформальное</a:t>
          </a:r>
          <a:endParaRPr lang="ru-RU" sz="5300" kern="1200" dirty="0">
            <a:latin typeface="Bahnschrift Condensed" panose="020B0502040204020203" pitchFamily="34" charset="0"/>
          </a:endParaRPr>
        </a:p>
      </dsp:txBody>
      <dsp:txXfrm>
        <a:off x="4099159" y="2279013"/>
        <a:ext cx="3686385" cy="8267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94856-0EA7-41AE-B13D-328020F13919}">
      <dsp:nvSpPr>
        <dsp:cNvPr id="0" name=""/>
        <dsp:cNvSpPr/>
      </dsp:nvSpPr>
      <dsp:spPr>
        <a:xfrm>
          <a:off x="3556809" y="2175669"/>
          <a:ext cx="542350" cy="516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175" y="0"/>
              </a:lnTo>
              <a:lnTo>
                <a:pt x="271175" y="516721"/>
              </a:lnTo>
              <a:lnTo>
                <a:pt x="542350" y="5167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09257" y="2415302"/>
        <a:ext cx="37454" cy="37454"/>
      </dsp:txXfrm>
    </dsp:sp>
    <dsp:sp modelId="{7DB6E2C7-72C9-4EB9-BDF4-DFF022F0C2FC}">
      <dsp:nvSpPr>
        <dsp:cNvPr id="0" name=""/>
        <dsp:cNvSpPr/>
      </dsp:nvSpPr>
      <dsp:spPr>
        <a:xfrm>
          <a:off x="3556809" y="1658947"/>
          <a:ext cx="542350" cy="516721"/>
        </a:xfrm>
        <a:custGeom>
          <a:avLst/>
          <a:gdLst/>
          <a:ahLst/>
          <a:cxnLst/>
          <a:rect l="0" t="0" r="0" b="0"/>
          <a:pathLst>
            <a:path>
              <a:moveTo>
                <a:pt x="0" y="516721"/>
              </a:moveTo>
              <a:lnTo>
                <a:pt x="271175" y="516721"/>
              </a:lnTo>
              <a:lnTo>
                <a:pt x="271175" y="0"/>
              </a:lnTo>
              <a:lnTo>
                <a:pt x="54235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09257" y="1898580"/>
        <a:ext cx="37454" cy="37454"/>
      </dsp:txXfrm>
    </dsp:sp>
    <dsp:sp modelId="{EDDBA82D-CB6E-424E-A510-93A4398E94BA}">
      <dsp:nvSpPr>
        <dsp:cNvPr id="0" name=""/>
        <dsp:cNvSpPr/>
      </dsp:nvSpPr>
      <dsp:spPr>
        <a:xfrm rot="16200000">
          <a:off x="967762" y="1762291"/>
          <a:ext cx="4351338" cy="826754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Bahnschrift Condensed" panose="020B0502040204020203" pitchFamily="34" charset="0"/>
            </a:rPr>
            <a:t>По средствам передачи информации</a:t>
          </a:r>
          <a:endParaRPr lang="ru-RU" sz="3100" kern="1200" dirty="0">
            <a:latin typeface="Bahnschrift Condensed" panose="020B0502040204020203" pitchFamily="34" charset="0"/>
          </a:endParaRPr>
        </a:p>
      </dsp:txBody>
      <dsp:txXfrm>
        <a:off x="967762" y="1762291"/>
        <a:ext cx="4351338" cy="826754"/>
      </dsp:txXfrm>
    </dsp:sp>
    <dsp:sp modelId="{527B48AF-9085-47E4-AD4B-B1DE6E889073}">
      <dsp:nvSpPr>
        <dsp:cNvPr id="0" name=""/>
        <dsp:cNvSpPr/>
      </dsp:nvSpPr>
      <dsp:spPr>
        <a:xfrm>
          <a:off x="4099159" y="1245570"/>
          <a:ext cx="3654847" cy="826754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Bahnschrift Condensed" panose="020B0502040204020203" pitchFamily="34" charset="0"/>
            </a:rPr>
            <a:t>Опосредованное</a:t>
          </a:r>
          <a:endParaRPr lang="ru-RU" sz="3200" kern="1200" dirty="0">
            <a:latin typeface="Bahnschrift Condensed" panose="020B0502040204020203" pitchFamily="34" charset="0"/>
          </a:endParaRPr>
        </a:p>
      </dsp:txBody>
      <dsp:txXfrm>
        <a:off x="4099159" y="1245570"/>
        <a:ext cx="3654847" cy="826754"/>
      </dsp:txXfrm>
    </dsp:sp>
    <dsp:sp modelId="{CAA4D371-0D00-4813-9307-0007544F97EA}">
      <dsp:nvSpPr>
        <dsp:cNvPr id="0" name=""/>
        <dsp:cNvSpPr/>
      </dsp:nvSpPr>
      <dsp:spPr>
        <a:xfrm>
          <a:off x="4099159" y="2279013"/>
          <a:ext cx="3686385" cy="826754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latin typeface="Bahnschrift Condensed" panose="020B0502040204020203" pitchFamily="34" charset="0"/>
            </a:rPr>
            <a:t>Непосредственное</a:t>
          </a:r>
          <a:endParaRPr lang="ru-RU" sz="4400" kern="1200" dirty="0">
            <a:latin typeface="Bahnschrift Condensed" panose="020B0502040204020203" pitchFamily="34" charset="0"/>
          </a:endParaRPr>
        </a:p>
      </dsp:txBody>
      <dsp:txXfrm>
        <a:off x="4099159" y="2279013"/>
        <a:ext cx="3686385" cy="8267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94856-0EA7-41AE-B13D-328020F13919}">
      <dsp:nvSpPr>
        <dsp:cNvPr id="0" name=""/>
        <dsp:cNvSpPr/>
      </dsp:nvSpPr>
      <dsp:spPr>
        <a:xfrm>
          <a:off x="3596633" y="2175669"/>
          <a:ext cx="502526" cy="516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263" y="0"/>
              </a:lnTo>
              <a:lnTo>
                <a:pt x="251263" y="516721"/>
              </a:lnTo>
              <a:lnTo>
                <a:pt x="502526" y="5167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29877" y="2416010"/>
        <a:ext cx="36039" cy="36039"/>
      </dsp:txXfrm>
    </dsp:sp>
    <dsp:sp modelId="{7DB6E2C7-72C9-4EB9-BDF4-DFF022F0C2FC}">
      <dsp:nvSpPr>
        <dsp:cNvPr id="0" name=""/>
        <dsp:cNvSpPr/>
      </dsp:nvSpPr>
      <dsp:spPr>
        <a:xfrm>
          <a:off x="3596633" y="1658947"/>
          <a:ext cx="502526" cy="516721"/>
        </a:xfrm>
        <a:custGeom>
          <a:avLst/>
          <a:gdLst/>
          <a:ahLst/>
          <a:cxnLst/>
          <a:rect l="0" t="0" r="0" b="0"/>
          <a:pathLst>
            <a:path>
              <a:moveTo>
                <a:pt x="0" y="516721"/>
              </a:moveTo>
              <a:lnTo>
                <a:pt x="251263" y="516721"/>
              </a:lnTo>
              <a:lnTo>
                <a:pt x="251263" y="0"/>
              </a:lnTo>
              <a:lnTo>
                <a:pt x="50252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29877" y="1899288"/>
        <a:ext cx="36039" cy="36039"/>
      </dsp:txXfrm>
    </dsp:sp>
    <dsp:sp modelId="{EDDBA82D-CB6E-424E-A510-93A4398E94BA}">
      <dsp:nvSpPr>
        <dsp:cNvPr id="0" name=""/>
        <dsp:cNvSpPr/>
      </dsp:nvSpPr>
      <dsp:spPr>
        <a:xfrm rot="16200000">
          <a:off x="1007587" y="1762291"/>
          <a:ext cx="4351338" cy="826754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Bahnschrift Condensed" panose="020B0502040204020203" pitchFamily="34" charset="0"/>
            </a:rPr>
            <a:t>По времени</a:t>
          </a:r>
          <a:endParaRPr lang="ru-RU" sz="3100" kern="1200" dirty="0">
            <a:latin typeface="Bahnschrift Condensed" panose="020B0502040204020203" pitchFamily="34" charset="0"/>
          </a:endParaRPr>
        </a:p>
      </dsp:txBody>
      <dsp:txXfrm>
        <a:off x="1007587" y="1762291"/>
        <a:ext cx="4351338" cy="826754"/>
      </dsp:txXfrm>
    </dsp:sp>
    <dsp:sp modelId="{527B48AF-9085-47E4-AD4B-B1DE6E889073}">
      <dsp:nvSpPr>
        <dsp:cNvPr id="0" name=""/>
        <dsp:cNvSpPr/>
      </dsp:nvSpPr>
      <dsp:spPr>
        <a:xfrm>
          <a:off x="4099159" y="1245570"/>
          <a:ext cx="3654847" cy="826754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Bahnschrift Condensed" panose="020B0502040204020203" pitchFamily="34" charset="0"/>
            </a:rPr>
            <a:t>Кратковременное</a:t>
          </a:r>
          <a:endParaRPr lang="ru-RU" sz="3200" kern="1200" dirty="0">
            <a:latin typeface="Bahnschrift Condensed" panose="020B0502040204020203" pitchFamily="34" charset="0"/>
          </a:endParaRPr>
        </a:p>
      </dsp:txBody>
      <dsp:txXfrm>
        <a:off x="4099159" y="1245570"/>
        <a:ext cx="3654847" cy="826754"/>
      </dsp:txXfrm>
    </dsp:sp>
    <dsp:sp modelId="{CAA4D371-0D00-4813-9307-0007544F97EA}">
      <dsp:nvSpPr>
        <dsp:cNvPr id="0" name=""/>
        <dsp:cNvSpPr/>
      </dsp:nvSpPr>
      <dsp:spPr>
        <a:xfrm>
          <a:off x="4099159" y="2279013"/>
          <a:ext cx="3686385" cy="826754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Bahnschrift Condensed" panose="020B0502040204020203" pitchFamily="34" charset="0"/>
            </a:rPr>
            <a:t>Длительное</a:t>
          </a:r>
          <a:endParaRPr lang="ru-RU" sz="3200" kern="1200" dirty="0">
            <a:latin typeface="Bahnschrift Condensed" panose="020B0502040204020203" pitchFamily="34" charset="0"/>
          </a:endParaRPr>
        </a:p>
      </dsp:txBody>
      <dsp:txXfrm>
        <a:off x="4099159" y="2279013"/>
        <a:ext cx="3686385" cy="8267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326BF-BAAA-480B-8C55-F67C7BECF3E5}">
      <dsp:nvSpPr>
        <dsp:cNvPr id="0" name=""/>
        <dsp:cNvSpPr/>
      </dsp:nvSpPr>
      <dsp:spPr>
        <a:xfrm>
          <a:off x="5981700" y="2096671"/>
          <a:ext cx="4194820" cy="633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646"/>
              </a:lnTo>
              <a:lnTo>
                <a:pt x="4194820" y="316646"/>
              </a:lnTo>
              <a:lnTo>
                <a:pt x="4194820" y="6332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6004F-5CB4-4835-A8C8-DE56B6648F64}">
      <dsp:nvSpPr>
        <dsp:cNvPr id="0" name=""/>
        <dsp:cNvSpPr/>
      </dsp:nvSpPr>
      <dsp:spPr>
        <a:xfrm>
          <a:off x="5935979" y="2096671"/>
          <a:ext cx="91440" cy="633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646"/>
              </a:lnTo>
              <a:lnTo>
                <a:pt x="57933" y="316646"/>
              </a:lnTo>
              <a:lnTo>
                <a:pt x="57933" y="6332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5B0CD-CA32-4E53-9F25-7E83BEF391C8}">
      <dsp:nvSpPr>
        <dsp:cNvPr id="0" name=""/>
        <dsp:cNvSpPr/>
      </dsp:nvSpPr>
      <dsp:spPr>
        <a:xfrm>
          <a:off x="1799092" y="2096671"/>
          <a:ext cx="4182607" cy="633292"/>
        </a:xfrm>
        <a:custGeom>
          <a:avLst/>
          <a:gdLst/>
          <a:ahLst/>
          <a:cxnLst/>
          <a:rect l="0" t="0" r="0" b="0"/>
          <a:pathLst>
            <a:path>
              <a:moveTo>
                <a:pt x="4182607" y="0"/>
              </a:moveTo>
              <a:lnTo>
                <a:pt x="4182607" y="316646"/>
              </a:lnTo>
              <a:lnTo>
                <a:pt x="0" y="316646"/>
              </a:lnTo>
              <a:lnTo>
                <a:pt x="0" y="6332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036AA-5576-468D-BD9B-18720A80A771}">
      <dsp:nvSpPr>
        <dsp:cNvPr id="0" name=""/>
        <dsp:cNvSpPr/>
      </dsp:nvSpPr>
      <dsp:spPr>
        <a:xfrm>
          <a:off x="3857759" y="588833"/>
          <a:ext cx="4247881" cy="1507838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Bahnschrift Condensed" panose="020B0502040204020203" pitchFamily="34" charset="0"/>
            </a:rPr>
            <a:t>Три стороны</a:t>
          </a:r>
          <a:endParaRPr lang="ru-RU" sz="4800" kern="1200" dirty="0">
            <a:latin typeface="Bahnschrift Condensed" panose="020B0502040204020203" pitchFamily="34" charset="0"/>
          </a:endParaRPr>
        </a:p>
      </dsp:txBody>
      <dsp:txXfrm>
        <a:off x="3857759" y="588833"/>
        <a:ext cx="4247881" cy="1507838"/>
      </dsp:txXfrm>
    </dsp:sp>
    <dsp:sp modelId="{8D0C8D39-C581-4E24-8F85-DCD82E40CEFF}">
      <dsp:nvSpPr>
        <dsp:cNvPr id="0" name=""/>
        <dsp:cNvSpPr/>
      </dsp:nvSpPr>
      <dsp:spPr>
        <a:xfrm>
          <a:off x="6529" y="2729964"/>
          <a:ext cx="3585126" cy="1507838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latin typeface="Bahnschrift Condensed" panose="020B0502040204020203" pitchFamily="34" charset="0"/>
            </a:rPr>
            <a:t>Коммуникативная</a:t>
          </a:r>
          <a:endParaRPr lang="ru-RU" sz="4600" kern="1200" dirty="0">
            <a:latin typeface="Bahnschrift Condensed" panose="020B0502040204020203" pitchFamily="34" charset="0"/>
          </a:endParaRPr>
        </a:p>
      </dsp:txBody>
      <dsp:txXfrm>
        <a:off x="6529" y="2729964"/>
        <a:ext cx="3585126" cy="1507838"/>
      </dsp:txXfrm>
    </dsp:sp>
    <dsp:sp modelId="{B367C975-00C4-4ADA-8ACB-BA1393171914}">
      <dsp:nvSpPr>
        <dsp:cNvPr id="0" name=""/>
        <dsp:cNvSpPr/>
      </dsp:nvSpPr>
      <dsp:spPr>
        <a:xfrm>
          <a:off x="4224947" y="2729964"/>
          <a:ext cx="3537931" cy="1507838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latin typeface="Bahnschrift Condensed" panose="020B0502040204020203" pitchFamily="34" charset="0"/>
            </a:rPr>
            <a:t>Интерактивная</a:t>
          </a:r>
          <a:endParaRPr lang="ru-RU" sz="4600" kern="1200" dirty="0">
            <a:latin typeface="Bahnschrift Condensed" panose="020B0502040204020203" pitchFamily="34" charset="0"/>
          </a:endParaRPr>
        </a:p>
      </dsp:txBody>
      <dsp:txXfrm>
        <a:off x="4224947" y="2729964"/>
        <a:ext cx="3537931" cy="1507838"/>
      </dsp:txXfrm>
    </dsp:sp>
    <dsp:sp modelId="{2F194161-16A8-41FD-BC94-EDD0E6B42D1B}">
      <dsp:nvSpPr>
        <dsp:cNvPr id="0" name=""/>
        <dsp:cNvSpPr/>
      </dsp:nvSpPr>
      <dsp:spPr>
        <a:xfrm>
          <a:off x="8396171" y="2729964"/>
          <a:ext cx="3560699" cy="1507838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latin typeface="Bahnschrift Condensed" panose="020B0502040204020203" pitchFamily="34" charset="0"/>
            </a:rPr>
            <a:t>Перцептивная</a:t>
          </a:r>
          <a:endParaRPr lang="ru-RU" sz="4600" kern="1200" dirty="0">
            <a:latin typeface="Bahnschrift Condensed" panose="020B0502040204020203" pitchFamily="34" charset="0"/>
          </a:endParaRPr>
        </a:p>
      </dsp:txBody>
      <dsp:txXfrm>
        <a:off x="8396171" y="2729964"/>
        <a:ext cx="3560699" cy="1507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246B-8DC5-4E00-9FA8-9BD6A141F77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A9E2-81DE-45C5-9802-D3F1286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7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246B-8DC5-4E00-9FA8-9BD6A141F77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A9E2-81DE-45C5-9802-D3F1286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35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246B-8DC5-4E00-9FA8-9BD6A141F77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A9E2-81DE-45C5-9802-D3F1286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246B-8DC5-4E00-9FA8-9BD6A141F77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A9E2-81DE-45C5-9802-D3F1286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02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246B-8DC5-4E00-9FA8-9BD6A141F77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A9E2-81DE-45C5-9802-D3F1286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80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246B-8DC5-4E00-9FA8-9BD6A141F77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A9E2-81DE-45C5-9802-D3F1286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9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246B-8DC5-4E00-9FA8-9BD6A141F77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A9E2-81DE-45C5-9802-D3F1286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246B-8DC5-4E00-9FA8-9BD6A141F77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A9E2-81DE-45C5-9802-D3F1286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67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246B-8DC5-4E00-9FA8-9BD6A141F77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A9E2-81DE-45C5-9802-D3F1286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61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246B-8DC5-4E00-9FA8-9BD6A141F77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A9E2-81DE-45C5-9802-D3F1286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1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246B-8DC5-4E00-9FA8-9BD6A141F77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A9E2-81DE-45C5-9802-D3F1286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00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8246B-8DC5-4E00-9FA8-9BD6A141F770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A9E2-81DE-45C5-9802-D3F1286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46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/>
        </p:blipFill>
        <p:spPr>
          <a:xfrm>
            <a:off x="0" y="1927171"/>
            <a:ext cx="12192000" cy="4899299"/>
          </a:xfrm>
          <a:effectLst>
            <a:glow>
              <a:srgbClr val="7030A0">
                <a:alpha val="21000"/>
              </a:srgbClr>
            </a:glow>
            <a:softEdge rad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38200" y="121394"/>
            <a:ext cx="10515600" cy="1888237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effectLst>
            <a:glow>
              <a:schemeClr val="tx1">
                <a:lumMod val="65000"/>
                <a:lumOff val="3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241446"/>
            <a:ext cx="10515600" cy="1648131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  <a:t>О</a:t>
            </a:r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  <a:t>бщение в жизни человека </a:t>
            </a:r>
            <a:br>
              <a:rPr lang="ru-RU" sz="5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</a:br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  <a:t>Межличностное общение, общение в группе</a:t>
            </a:r>
            <a:endParaRPr lang="ru-RU" sz="5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 Condensed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612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6441" y="1"/>
            <a:ext cx="3932237" cy="1600200"/>
          </a:xfrm>
        </p:spPr>
        <p:txBody>
          <a:bodyPr>
            <a:noAutofit/>
          </a:bodyPr>
          <a:lstStyle/>
          <a:p>
            <a:pPr algn="ctr"/>
            <a:r>
              <a:rPr lang="ru-RU" sz="7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Общение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" r="7796"/>
          <a:stretch>
            <a:fillRect/>
          </a:stretch>
        </p:blipFill>
        <p:spPr>
          <a:xfrm>
            <a:off x="5183188" y="1062121"/>
            <a:ext cx="6530591" cy="5072774"/>
          </a:xfrm>
        </p:spPr>
      </p:pic>
      <p:sp>
        <p:nvSpPr>
          <p:cNvPr id="2" name="Объект 1"/>
          <p:cNvSpPr>
            <a:spLocks noGrp="1"/>
          </p:cNvSpPr>
          <p:nvPr>
            <p:ph type="body" sz="half" idx="2"/>
          </p:nvPr>
        </p:nvSpPr>
        <p:spPr>
          <a:xfrm>
            <a:off x="387986" y="2323307"/>
            <a:ext cx="4407217" cy="381158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это </a:t>
            </a:r>
            <a:r>
              <a:rPr lang="ru-RU" sz="4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основной способ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жизнедеятельности </a:t>
            </a:r>
            <a:r>
              <a:rPr lang="ru-RU" sz="4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человека в обществе</a:t>
            </a:r>
            <a:endParaRPr lang="ru-RU" sz="4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60044" y="1062121"/>
            <a:ext cx="6553735" cy="5072774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106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effectLst>
            <a:glow>
              <a:schemeClr val="tx1">
                <a:lumMod val="65000"/>
                <a:lumOff val="3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Общение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090507"/>
              </p:ext>
            </p:extLst>
          </p:nvPr>
        </p:nvGraphicFramePr>
        <p:xfrm>
          <a:off x="114300" y="1849120"/>
          <a:ext cx="11963400" cy="4826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6286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339" y="23650"/>
            <a:ext cx="6006661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</a:rPr>
              <a:t>Без общения не может существовать ни отдельный человек, ни человеческое общество как целое. Общение </a:t>
            </a:r>
            <a:endParaRPr lang="ru-RU" sz="4000" dirty="0" smtClean="0">
              <a:solidFill>
                <a:schemeClr val="bg2">
                  <a:lumMod val="25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</a:rPr>
              <a:t>для 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</a:rPr>
              <a:t>человека - это его среда обитания. Без общения невозможно формирование личности человека, его воспитание, интеллектуальное развитие, приспособление к жизни.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899" y="1018612"/>
            <a:ext cx="6294185" cy="503534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38648" y="1135117"/>
            <a:ext cx="6156436" cy="4808483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26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2" y="1355835"/>
            <a:ext cx="6117022" cy="34408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9185" y="1355835"/>
            <a:ext cx="6136729" cy="3440825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534805" y="181958"/>
            <a:ext cx="489256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</a:rPr>
              <a:t>В процессе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</a:rPr>
              <a:t>общения</a:t>
            </a:r>
          </a:p>
          <a:p>
            <a:pPr algn="just"/>
            <a:endParaRPr lang="ru-RU" sz="3200" dirty="0">
              <a:solidFill>
                <a:schemeClr val="bg2">
                  <a:lumMod val="25000"/>
                </a:schemeClr>
              </a:solidFill>
              <a:latin typeface="Bahnschrift Condensed" panose="020B0502040204020203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</a:rPr>
              <a:t>передаётся и усваивается социальный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</a:rPr>
              <a:t>опыт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Bahnschrift Condensed" panose="020B0502040204020203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</a:rPr>
              <a:t>происходит изменение структуры и сущности взаимодействующих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</a:rPr>
              <a:t>субъектов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Bahnschrift Condensed" panose="020B0502040204020203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</a:rPr>
              <a:t>формируется разнообразие человеческих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</a:rPr>
              <a:t>индивидуальностей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Bahnschrift Condensed" panose="020B0502040204020203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</a:rPr>
              <a:t>происходит социализация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</a:rPr>
              <a:t>личности</a:t>
            </a:r>
            <a:endParaRPr lang="ru-RU" sz="2000" b="0" i="0" dirty="0">
              <a:solidFill>
                <a:schemeClr val="bg2">
                  <a:lumMod val="2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211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18" y="1150881"/>
            <a:ext cx="6251285" cy="46823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6419" y="1150881"/>
            <a:ext cx="6278746" cy="4682359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645164" y="0"/>
            <a:ext cx="489256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Bahnschrift Condensed" panose="020B0502040204020203" pitchFamily="34" charset="0"/>
              </a:rPr>
              <a:t>Толерантность </a:t>
            </a:r>
            <a:r>
              <a:rPr lang="ru-RU" sz="4000" dirty="0" smtClean="0">
                <a:latin typeface="Bahnschrift Condensed" panose="020B0502040204020203" pitchFamily="34" charset="0"/>
              </a:rPr>
              <a:t>от </a:t>
            </a:r>
            <a:r>
              <a:rPr lang="ru-RU" sz="4000" dirty="0">
                <a:latin typeface="Bahnschrift Condensed" panose="020B0502040204020203" pitchFamily="34" charset="0"/>
              </a:rPr>
              <a:t>лат. </a:t>
            </a:r>
            <a:r>
              <a:rPr lang="ru-RU" sz="4000" dirty="0" err="1">
                <a:latin typeface="Bahnschrift Condensed" panose="020B0502040204020203" pitchFamily="34" charset="0"/>
              </a:rPr>
              <a:t>tolerantia</a:t>
            </a:r>
            <a:r>
              <a:rPr lang="ru-RU" sz="4000" dirty="0">
                <a:latin typeface="Bahnschrift Condensed" panose="020B0502040204020203" pitchFamily="34" charset="0"/>
              </a:rPr>
              <a:t> — терпение) — терпимость к чужим мнениям, верованиям, поведению, согласие воспринять их даже в том случае, если они противоречат мировоззренческим установкам самого наблюдателя.</a:t>
            </a:r>
            <a:endParaRPr lang="ru-RU" sz="4000" b="1" dirty="0" smtClean="0">
              <a:latin typeface="Bahnschrift Condensed" panose="020B0502040204020203" pitchFamily="34" charset="0"/>
            </a:endParaRPr>
          </a:p>
          <a:p>
            <a:pPr algn="ctr"/>
            <a:endParaRPr lang="ru-RU" sz="4400" b="0" i="0" dirty="0">
              <a:solidFill>
                <a:schemeClr val="bg2">
                  <a:lumMod val="2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09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7000"/>
                    </a14:imgEffect>
                    <a14:imgEffect>
                      <a14:brightnessContrast bright="-15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86"/>
          <a:stretch/>
        </p:blipFill>
        <p:spPr>
          <a:xfrm>
            <a:off x="0" y="47297"/>
            <a:ext cx="12192000" cy="681070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effectLst>
            <a:glow>
              <a:schemeClr val="tx1">
                <a:lumMod val="65000"/>
                <a:lumOff val="3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Вывод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25214" y="1943763"/>
            <a:ext cx="106285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Общаясь с другими людьми, человек усваивает знания, накопленные человечеством, его опыт, установившиеся законы и нормы, ценности и способы деятельности, формируется как личность. Без преувеличения можно сказать, что общение выступает важнейшим фактором психического развития человека. Именно в общении зарождаются, существуют и проявляются психические процессы, состояния и особенности поведения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27107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963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  <a:t>Общение</a:t>
            </a:r>
            <a:r>
              <a:rPr lang="ru-RU" sz="6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  <a:t> </a:t>
            </a:r>
            <a:r>
              <a:rPr lang="ru-RU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  <a:t>в жизни человека</a:t>
            </a:r>
            <a:endParaRPr lang="ru-RU" sz="5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 Condensed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418068"/>
            <a:ext cx="57964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0" i="0" dirty="0" smtClean="0">
                <a:solidFill>
                  <a:srgbClr val="333333"/>
                </a:solidFill>
                <a:latin typeface="Bahnschrift Condensed" panose="020B0502040204020203" pitchFamily="34" charset="0"/>
              </a:rPr>
              <a:t>это форма взаимодействия между людьми или их группами, в котором происходит обмен информацией, опытом, эмоциями, умениями и навыками, а также результатами деятельности.</a:t>
            </a:r>
            <a:endParaRPr lang="ru-RU" sz="3600" dirty="0">
              <a:latin typeface="Bahnschrift Condense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8006" y="336112"/>
            <a:ext cx="8875987" cy="1325561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effectLst>
            <a:glow>
              <a:schemeClr val="tx1">
                <a:lumMod val="65000"/>
                <a:lumOff val="3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82" y="2418068"/>
            <a:ext cx="6083854" cy="40549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11382" y="2418068"/>
            <a:ext cx="6083854" cy="4054913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01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effectLst>
            <a:glow>
              <a:schemeClr val="tx1">
                <a:lumMod val="65000"/>
                <a:lumOff val="3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  <a:t>Межличностное общение</a:t>
            </a:r>
            <a:r>
              <a:rPr lang="ru-RU" sz="5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98328" y="2422063"/>
            <a:ext cx="57936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0" i="0" dirty="0" smtClean="0">
                <a:solidFill>
                  <a:srgbClr val="333333"/>
                </a:solidFill>
                <a:latin typeface="Bahnschrift Condensed" panose="020B0502040204020203" pitchFamily="34" charset="0"/>
              </a:rPr>
              <a:t>связано с непосредственными контактами людей в группах или парах, постоянных по составу участников. В процессе такого общения формируются, проявляются и реализуются межличностные взаимоотношения.</a:t>
            </a:r>
            <a:r>
              <a:rPr lang="ru-RU" sz="3600" b="0" i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 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06" t="-111" r="1" b="-1"/>
          <a:stretch/>
        </p:blipFill>
        <p:spPr>
          <a:xfrm>
            <a:off x="-229836" y="2422065"/>
            <a:ext cx="6628162" cy="4069477"/>
          </a:xfrm>
        </p:spPr>
      </p:pic>
      <p:sp>
        <p:nvSpPr>
          <p:cNvPr id="9" name="Прямоугольник 8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4471" y="2422064"/>
            <a:ext cx="6083854" cy="4054913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7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0" dirty="0" smtClean="0">
                <a:solidFill>
                  <a:srgbClr val="333333"/>
                </a:solidFill>
                <a:effectLst/>
                <a:latin typeface="Bahnschrift SemiLight Condensed" panose="020B0502040204020203" pitchFamily="34" charset="0"/>
              </a:rPr>
              <a:t>Общение в группе</a:t>
            </a:r>
            <a:endParaRPr lang="ru-RU" sz="5400" dirty="0">
              <a:latin typeface="Bahnschrift SemiLight Condense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99" y="2317530"/>
            <a:ext cx="5619222" cy="3749075"/>
          </a:xfrm>
        </p:spPr>
      </p:pic>
      <p:sp>
        <p:nvSpPr>
          <p:cNvPr id="5" name="Прямоугольник 4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2315" y="201218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333333"/>
                </a:solidFill>
                <a:latin typeface="Bahnschrift Condensed" panose="020B0502040204020203" pitchFamily="34" charset="0"/>
              </a:rPr>
              <a:t>П</a:t>
            </a:r>
            <a:r>
              <a:rPr lang="ru-RU" sz="3600" b="0" i="0" dirty="0" smtClean="0">
                <a:solidFill>
                  <a:srgbClr val="333333"/>
                </a:solidFill>
                <a:latin typeface="Bahnschrift Condensed" panose="020B0502040204020203" pitchFamily="34" charset="0"/>
              </a:rPr>
              <a:t>редполагает взаимодействие людей в рамках совместной деятельности, например, в виде совместного труда, обучения, коллективных игр. Такое общение предполагает передачу и обмен информацией не только в составе деятельности, но и за её пределами</a:t>
            </a:r>
            <a:r>
              <a:rPr lang="ru-RU" sz="3200" b="0" i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. 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084099" y="365124"/>
            <a:ext cx="10515600" cy="1325563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>
            <a:glow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 Condensed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41899" y="2317530"/>
            <a:ext cx="5617786" cy="3749075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74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1084099" y="365124"/>
            <a:ext cx="10515600" cy="1325563"/>
          </a:xfrm>
          <a:prstGeom prst="rect">
            <a:avLst/>
          </a:prstGeom>
          <a:noFill/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>
            <a:glow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5400" dirty="0">
              <a:solidFill>
                <a:schemeClr val="tx1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anose="020B0502040204020203" pitchFamily="34" charset="0"/>
              </a:rPr>
              <a:t>Функции общения</a:t>
            </a:r>
            <a:endParaRPr lang="ru-RU" sz="5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 Condensed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9706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538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effectLst>
            <a:glow>
              <a:schemeClr val="tx1">
                <a:lumMod val="65000"/>
                <a:lumOff val="3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Виды 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023288"/>
              </p:ext>
            </p:extLst>
          </p:nvPr>
        </p:nvGraphicFramePr>
        <p:xfrm>
          <a:off x="-1936531" y="205581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6360539" y="2098675"/>
            <a:ext cx="826754" cy="4351338"/>
            <a:chOff x="2730054" y="-1"/>
            <a:chExt cx="826754" cy="4351338"/>
          </a:xfrm>
        </p:grpSpPr>
        <p:sp>
          <p:nvSpPr>
            <p:cNvPr id="12" name="Прямоугольник 11"/>
            <p:cNvSpPr/>
            <p:nvPr/>
          </p:nvSpPr>
          <p:spPr>
            <a:xfrm rot="16200000">
              <a:off x="967762" y="1762291"/>
              <a:ext cx="4351338" cy="82675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 rot="16200000">
              <a:off x="967762" y="1762291"/>
              <a:ext cx="4351338" cy="826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100" kern="1200" dirty="0"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 rot="16200000">
            <a:off x="4598247" y="3772022"/>
            <a:ext cx="4351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3200" spc="-3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ситуации</a:t>
            </a:r>
            <a:r>
              <a:rPr lang="ru-RU" sz="3200" spc="-28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общения</a:t>
            </a:r>
            <a:endParaRPr lang="ru-RU" sz="3200" dirty="0">
              <a:solidFill>
                <a:schemeClr val="bg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192335" y="2377392"/>
            <a:ext cx="542350" cy="516721"/>
            <a:chOff x="3542422" y="1686859"/>
            <a:chExt cx="542350" cy="516721"/>
          </a:xfrm>
        </p:grpSpPr>
        <p:sp>
          <p:nvSpPr>
            <p:cNvPr id="15" name="Прямая соединительная линия 3"/>
            <p:cNvSpPr/>
            <p:nvPr/>
          </p:nvSpPr>
          <p:spPr>
            <a:xfrm>
              <a:off x="3542422" y="1686859"/>
              <a:ext cx="542350" cy="5167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516721"/>
                  </a:moveTo>
                  <a:lnTo>
                    <a:pt x="271175" y="516721"/>
                  </a:lnTo>
                  <a:lnTo>
                    <a:pt x="271175" y="0"/>
                  </a:lnTo>
                  <a:lnTo>
                    <a:pt x="54235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ая соединительная линия 4"/>
            <p:cNvSpPr txBox="1"/>
            <p:nvPr/>
          </p:nvSpPr>
          <p:spPr>
            <a:xfrm>
              <a:off x="3809257" y="1898580"/>
              <a:ext cx="37454" cy="37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193713" y="5709111"/>
            <a:ext cx="542350" cy="516721"/>
            <a:chOff x="3556809" y="2175669"/>
            <a:chExt cx="542350" cy="516721"/>
          </a:xfrm>
        </p:grpSpPr>
        <p:sp>
          <p:nvSpPr>
            <p:cNvPr id="18" name="Прямая соединительная линия 3"/>
            <p:cNvSpPr/>
            <p:nvPr/>
          </p:nvSpPr>
          <p:spPr>
            <a:xfrm>
              <a:off x="3556809" y="2175669"/>
              <a:ext cx="542350" cy="5167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71175" y="0"/>
                  </a:lnTo>
                  <a:lnTo>
                    <a:pt x="271175" y="516721"/>
                  </a:lnTo>
                  <a:lnTo>
                    <a:pt x="542350" y="51672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ая соединительная линия 4"/>
            <p:cNvSpPr txBox="1"/>
            <p:nvPr/>
          </p:nvSpPr>
          <p:spPr>
            <a:xfrm>
              <a:off x="3809257" y="2415302"/>
              <a:ext cx="37454" cy="37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193713" y="4662478"/>
            <a:ext cx="542350" cy="516721"/>
            <a:chOff x="3556809" y="2175669"/>
            <a:chExt cx="542350" cy="516721"/>
          </a:xfrm>
        </p:grpSpPr>
        <p:sp>
          <p:nvSpPr>
            <p:cNvPr id="21" name="Прямая соединительная линия 3"/>
            <p:cNvSpPr/>
            <p:nvPr/>
          </p:nvSpPr>
          <p:spPr>
            <a:xfrm>
              <a:off x="3556809" y="2175669"/>
              <a:ext cx="542350" cy="5167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71175" y="0"/>
                  </a:lnTo>
                  <a:lnTo>
                    <a:pt x="271175" y="516721"/>
                  </a:lnTo>
                  <a:lnTo>
                    <a:pt x="542350" y="51672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ая соединительная линия 4"/>
            <p:cNvSpPr txBox="1"/>
            <p:nvPr/>
          </p:nvSpPr>
          <p:spPr>
            <a:xfrm>
              <a:off x="3809257" y="2415302"/>
              <a:ext cx="37454" cy="37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174986" y="3424025"/>
            <a:ext cx="542350" cy="516721"/>
            <a:chOff x="3542422" y="1686859"/>
            <a:chExt cx="542350" cy="516721"/>
          </a:xfrm>
        </p:grpSpPr>
        <p:sp>
          <p:nvSpPr>
            <p:cNvPr id="27" name="Прямая соединительная линия 3"/>
            <p:cNvSpPr/>
            <p:nvPr/>
          </p:nvSpPr>
          <p:spPr>
            <a:xfrm>
              <a:off x="3542422" y="1686859"/>
              <a:ext cx="542350" cy="5167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516721"/>
                  </a:moveTo>
                  <a:lnTo>
                    <a:pt x="271175" y="516721"/>
                  </a:lnTo>
                  <a:lnTo>
                    <a:pt x="271175" y="0"/>
                  </a:lnTo>
                  <a:lnTo>
                    <a:pt x="54235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рямая соединительная линия 4"/>
            <p:cNvSpPr txBox="1"/>
            <p:nvPr/>
          </p:nvSpPr>
          <p:spPr>
            <a:xfrm>
              <a:off x="3809257" y="1898580"/>
              <a:ext cx="37454" cy="37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695817" y="3138978"/>
            <a:ext cx="3654847" cy="826754"/>
            <a:chOff x="4099159" y="1245570"/>
            <a:chExt cx="3654847" cy="826754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099159" y="1245570"/>
              <a:ext cx="3654847" cy="82675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TextBox 30"/>
            <p:cNvSpPr txBox="1"/>
            <p:nvPr/>
          </p:nvSpPr>
          <p:spPr>
            <a:xfrm>
              <a:off x="4099159" y="1245570"/>
              <a:ext cx="3654847" cy="826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dirty="0">
                  <a:latin typeface="Bahnschrift Condensed" panose="020B0502040204020203" pitchFamily="34" charset="0"/>
                </a:rPr>
                <a:t>Деловое</a:t>
              </a:r>
              <a:endParaRPr lang="ru-RU" sz="8000" kern="1200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695817" y="4833500"/>
            <a:ext cx="3654847" cy="826754"/>
            <a:chOff x="4099159" y="1245570"/>
            <a:chExt cx="3654847" cy="82675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099159" y="1245570"/>
              <a:ext cx="3654847" cy="82675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TextBox 33"/>
            <p:cNvSpPr txBox="1"/>
            <p:nvPr/>
          </p:nvSpPr>
          <p:spPr>
            <a:xfrm>
              <a:off x="4099159" y="1245570"/>
              <a:ext cx="3654847" cy="826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>
                  <a:latin typeface="Bahnschrift Condensed" panose="020B0502040204020203" pitchFamily="34" charset="0"/>
                </a:rPr>
                <a:t>Инструментальное</a:t>
              </a:r>
              <a:endParaRPr lang="ru-RU" sz="6000" kern="1200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689397" y="5879652"/>
            <a:ext cx="3661267" cy="826754"/>
            <a:chOff x="4092739" y="1245570"/>
            <a:chExt cx="3661267" cy="826754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4099159" y="1245570"/>
              <a:ext cx="3654847" cy="82675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TextBox 36"/>
            <p:cNvSpPr txBox="1"/>
            <p:nvPr/>
          </p:nvSpPr>
          <p:spPr>
            <a:xfrm>
              <a:off x="4092739" y="1245570"/>
              <a:ext cx="3654847" cy="826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dirty="0">
                  <a:latin typeface="Bahnschrift Condensed" panose="020B0502040204020203" pitchFamily="34" charset="0"/>
                </a:rPr>
                <a:t>Целевое</a:t>
              </a:r>
              <a:endParaRPr lang="ru-RU" sz="8000" kern="1200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698953" y="1988134"/>
            <a:ext cx="3654847" cy="826754"/>
            <a:chOff x="4099159" y="1245570"/>
            <a:chExt cx="3654847" cy="826754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099159" y="1245570"/>
              <a:ext cx="3654847" cy="82675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TextBox 39"/>
            <p:cNvSpPr txBox="1"/>
            <p:nvPr/>
          </p:nvSpPr>
          <p:spPr>
            <a:xfrm>
              <a:off x="4099159" y="1245570"/>
              <a:ext cx="3654847" cy="826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400" b="1" dirty="0">
                  <a:latin typeface="Bahnschrift Condensed" panose="020B0502040204020203" pitchFamily="34" charset="0"/>
                </a:rPr>
                <a:t>Личностное</a:t>
              </a:r>
              <a:endParaRPr lang="ru-RU" sz="8000" kern="1200" dirty="0">
                <a:latin typeface="Bahnschrift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596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effectLst>
            <a:glow>
              <a:schemeClr val="tx1">
                <a:lumMod val="65000"/>
                <a:lumOff val="3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Виды 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264643"/>
              </p:ext>
            </p:extLst>
          </p:nvPr>
        </p:nvGraphicFramePr>
        <p:xfrm>
          <a:off x="-1936531" y="205581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6360539" y="2098675"/>
            <a:ext cx="826754" cy="4351338"/>
            <a:chOff x="2730054" y="-1"/>
            <a:chExt cx="826754" cy="4351338"/>
          </a:xfrm>
        </p:grpSpPr>
        <p:sp>
          <p:nvSpPr>
            <p:cNvPr id="12" name="Прямоугольник 11"/>
            <p:cNvSpPr/>
            <p:nvPr/>
          </p:nvSpPr>
          <p:spPr>
            <a:xfrm rot="16200000">
              <a:off x="967762" y="1762291"/>
              <a:ext cx="4351338" cy="82675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 rot="16200000">
              <a:off x="967762" y="1762291"/>
              <a:ext cx="4351338" cy="826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100" kern="1200" dirty="0"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 rot="16200000">
            <a:off x="4598247" y="3648912"/>
            <a:ext cx="4351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По степени равноправия партнеров по общению</a:t>
            </a:r>
            <a:endParaRPr lang="ru-RU" sz="4000" dirty="0">
              <a:solidFill>
                <a:schemeClr val="bg1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189414" y="2984267"/>
            <a:ext cx="542350" cy="516721"/>
            <a:chOff x="3542422" y="1686859"/>
            <a:chExt cx="542350" cy="516721"/>
          </a:xfrm>
        </p:grpSpPr>
        <p:sp>
          <p:nvSpPr>
            <p:cNvPr id="15" name="Прямая соединительная линия 3"/>
            <p:cNvSpPr/>
            <p:nvPr/>
          </p:nvSpPr>
          <p:spPr>
            <a:xfrm>
              <a:off x="3542422" y="1686859"/>
              <a:ext cx="542350" cy="5167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516721"/>
                  </a:moveTo>
                  <a:lnTo>
                    <a:pt x="271175" y="516721"/>
                  </a:lnTo>
                  <a:lnTo>
                    <a:pt x="271175" y="0"/>
                  </a:lnTo>
                  <a:lnTo>
                    <a:pt x="54235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ая соединительная линия 4"/>
            <p:cNvSpPr txBox="1"/>
            <p:nvPr/>
          </p:nvSpPr>
          <p:spPr>
            <a:xfrm>
              <a:off x="3809257" y="1898580"/>
              <a:ext cx="37454" cy="37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193713" y="4662478"/>
            <a:ext cx="542350" cy="516721"/>
            <a:chOff x="3556809" y="2175669"/>
            <a:chExt cx="542350" cy="516721"/>
          </a:xfrm>
        </p:grpSpPr>
        <p:sp>
          <p:nvSpPr>
            <p:cNvPr id="21" name="Прямая соединительная линия 3"/>
            <p:cNvSpPr/>
            <p:nvPr/>
          </p:nvSpPr>
          <p:spPr>
            <a:xfrm>
              <a:off x="3556809" y="2175669"/>
              <a:ext cx="542350" cy="5167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71175" y="0"/>
                  </a:lnTo>
                  <a:lnTo>
                    <a:pt x="271175" y="516721"/>
                  </a:lnTo>
                  <a:lnTo>
                    <a:pt x="542350" y="51672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ая соединительная линия 4"/>
            <p:cNvSpPr txBox="1"/>
            <p:nvPr/>
          </p:nvSpPr>
          <p:spPr>
            <a:xfrm>
              <a:off x="3809257" y="2415302"/>
              <a:ext cx="37454" cy="37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622938" y="3709607"/>
            <a:ext cx="3654847" cy="826754"/>
            <a:chOff x="4099159" y="1245570"/>
            <a:chExt cx="3654847" cy="826754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099159" y="1245570"/>
              <a:ext cx="3654847" cy="82675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TextBox 30"/>
            <p:cNvSpPr txBox="1"/>
            <p:nvPr/>
          </p:nvSpPr>
          <p:spPr>
            <a:xfrm>
              <a:off x="4099159" y="1245570"/>
              <a:ext cx="3654847" cy="826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 err="1">
                  <a:latin typeface="Bahnschrift Condensed" panose="020B0502040204020203" pitchFamily="34" charset="0"/>
                </a:rPr>
                <a:t>Манипулятивное</a:t>
              </a:r>
              <a:endParaRPr lang="ru-RU" sz="13800" kern="1200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622938" y="4800071"/>
            <a:ext cx="3654847" cy="826754"/>
            <a:chOff x="4099159" y="1245570"/>
            <a:chExt cx="3654847" cy="82675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099159" y="1245570"/>
              <a:ext cx="3654847" cy="82675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TextBox 33"/>
            <p:cNvSpPr txBox="1"/>
            <p:nvPr/>
          </p:nvSpPr>
          <p:spPr>
            <a:xfrm>
              <a:off x="4099159" y="1245570"/>
              <a:ext cx="3654847" cy="826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>
                  <a:latin typeface="Bahnschrift Condensed" panose="020B0502040204020203" pitchFamily="34" charset="0"/>
                </a:rPr>
                <a:t>Диалогическое</a:t>
              </a:r>
              <a:endParaRPr lang="ru-RU" sz="8800" kern="1200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582685" y="2619143"/>
            <a:ext cx="3695100" cy="826754"/>
            <a:chOff x="4058906" y="1245570"/>
            <a:chExt cx="3695100" cy="826754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099159" y="1245570"/>
              <a:ext cx="3654847" cy="82675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TextBox 39"/>
            <p:cNvSpPr txBox="1"/>
            <p:nvPr/>
          </p:nvSpPr>
          <p:spPr>
            <a:xfrm>
              <a:off x="4058906" y="1245570"/>
              <a:ext cx="3654847" cy="826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>
                  <a:latin typeface="Bahnschrift Condensed" panose="020B0502040204020203" pitchFamily="34" charset="0"/>
                </a:rPr>
                <a:t>Императивное</a:t>
              </a:r>
              <a:endParaRPr lang="ru-RU" sz="13800" kern="1200" dirty="0">
                <a:latin typeface="Bahnschrift Condensed" panose="020B0502040204020203" pitchFamily="34" charset="0"/>
              </a:endParaRPr>
            </a:p>
          </p:txBody>
        </p:sp>
      </p:grpSp>
      <p:cxnSp>
        <p:nvCxnSpPr>
          <p:cNvPr id="8" name="Прямая соединительная линия 7"/>
          <p:cNvCxnSpPr>
            <a:endCxn id="31" idx="1"/>
          </p:cNvCxnSpPr>
          <p:nvPr/>
        </p:nvCxnSpPr>
        <p:spPr>
          <a:xfrm>
            <a:off x="7187293" y="4122984"/>
            <a:ext cx="4356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60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effectLst>
            <a:glow>
              <a:schemeClr val="tx1">
                <a:lumMod val="65000"/>
                <a:lumOff val="3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Виды 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731385"/>
              </p:ext>
            </p:extLst>
          </p:nvPr>
        </p:nvGraphicFramePr>
        <p:xfrm>
          <a:off x="-1936531" y="205581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6362659" y="2055812"/>
            <a:ext cx="826754" cy="4351338"/>
            <a:chOff x="2730054" y="-1"/>
            <a:chExt cx="826754" cy="4351338"/>
          </a:xfrm>
        </p:grpSpPr>
        <p:sp>
          <p:nvSpPr>
            <p:cNvPr id="12" name="Прямоугольник 11"/>
            <p:cNvSpPr/>
            <p:nvPr/>
          </p:nvSpPr>
          <p:spPr>
            <a:xfrm rot="16200000">
              <a:off x="967762" y="1762291"/>
              <a:ext cx="4351338" cy="82675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 rot="16200000">
              <a:off x="967762" y="1762291"/>
              <a:ext cx="4351338" cy="826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100" kern="12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 rot="16200000">
            <a:off x="4584374" y="3969871"/>
            <a:ext cx="4351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По участникам общения</a:t>
            </a:r>
            <a:endParaRPr lang="ru-RU" sz="54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189414" y="2984267"/>
            <a:ext cx="542350" cy="516721"/>
            <a:chOff x="3542422" y="1686859"/>
            <a:chExt cx="542350" cy="516721"/>
          </a:xfrm>
        </p:grpSpPr>
        <p:sp>
          <p:nvSpPr>
            <p:cNvPr id="15" name="Прямая соединительная линия 3"/>
            <p:cNvSpPr/>
            <p:nvPr/>
          </p:nvSpPr>
          <p:spPr>
            <a:xfrm>
              <a:off x="3542422" y="1686859"/>
              <a:ext cx="542350" cy="5167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516721"/>
                  </a:moveTo>
                  <a:lnTo>
                    <a:pt x="271175" y="516721"/>
                  </a:lnTo>
                  <a:lnTo>
                    <a:pt x="271175" y="0"/>
                  </a:lnTo>
                  <a:lnTo>
                    <a:pt x="54235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ая соединительная линия 4"/>
            <p:cNvSpPr txBox="1"/>
            <p:nvPr/>
          </p:nvSpPr>
          <p:spPr>
            <a:xfrm>
              <a:off x="3809257" y="1898580"/>
              <a:ext cx="37454" cy="37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193713" y="4662478"/>
            <a:ext cx="542350" cy="516721"/>
            <a:chOff x="3556809" y="2175669"/>
            <a:chExt cx="542350" cy="516721"/>
          </a:xfrm>
        </p:grpSpPr>
        <p:sp>
          <p:nvSpPr>
            <p:cNvPr id="21" name="Прямая соединительная линия 3"/>
            <p:cNvSpPr/>
            <p:nvPr/>
          </p:nvSpPr>
          <p:spPr>
            <a:xfrm>
              <a:off x="3556809" y="2175669"/>
              <a:ext cx="542350" cy="5167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71175" y="0"/>
                  </a:lnTo>
                  <a:lnTo>
                    <a:pt x="271175" y="516721"/>
                  </a:lnTo>
                  <a:lnTo>
                    <a:pt x="542350" y="51672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ая соединительная линия 4"/>
            <p:cNvSpPr txBox="1"/>
            <p:nvPr/>
          </p:nvSpPr>
          <p:spPr>
            <a:xfrm>
              <a:off x="3809257" y="2415302"/>
              <a:ext cx="37454" cy="374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622938" y="3709607"/>
            <a:ext cx="3654847" cy="826754"/>
            <a:chOff x="4099159" y="1245570"/>
            <a:chExt cx="3654847" cy="826754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099159" y="1245570"/>
              <a:ext cx="3654847" cy="82675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TextBox 30"/>
            <p:cNvSpPr txBox="1"/>
            <p:nvPr/>
          </p:nvSpPr>
          <p:spPr>
            <a:xfrm>
              <a:off x="4099159" y="1245570"/>
              <a:ext cx="3654847" cy="826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>
                  <a:latin typeface="Bahnschrift Condensed" panose="020B0502040204020203" pitchFamily="34" charset="0"/>
                </a:rPr>
                <a:t>Межличностное</a:t>
              </a:r>
              <a:endParaRPr lang="ru-RU" sz="13800" kern="1200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622938" y="4800071"/>
            <a:ext cx="3654847" cy="826754"/>
            <a:chOff x="4099159" y="1245570"/>
            <a:chExt cx="3654847" cy="82675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099159" y="1245570"/>
              <a:ext cx="3654847" cy="82675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TextBox 33"/>
            <p:cNvSpPr txBox="1"/>
            <p:nvPr/>
          </p:nvSpPr>
          <p:spPr>
            <a:xfrm>
              <a:off x="4099159" y="1245570"/>
              <a:ext cx="3654847" cy="826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>
                  <a:latin typeface="Bahnschrift Condensed" panose="020B0502040204020203" pitchFamily="34" charset="0"/>
                </a:rPr>
                <a:t>Межгрупповое</a:t>
              </a:r>
              <a:endParaRPr lang="ru-RU" sz="8800" kern="1200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529850" y="2619143"/>
            <a:ext cx="3747935" cy="858136"/>
            <a:chOff x="4006071" y="1245570"/>
            <a:chExt cx="3747935" cy="85813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099159" y="1245570"/>
              <a:ext cx="3654847" cy="82675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TextBox 39"/>
            <p:cNvSpPr txBox="1"/>
            <p:nvPr/>
          </p:nvSpPr>
          <p:spPr>
            <a:xfrm>
              <a:off x="4006071" y="1276952"/>
              <a:ext cx="3654847" cy="826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dirty="0" smtClean="0">
                  <a:latin typeface="Bahnschrift Condensed" panose="020B0502040204020203" pitchFamily="34" charset="0"/>
                </a:rPr>
                <a:t>Лично-группово</a:t>
              </a:r>
              <a:r>
                <a:rPr lang="ru-RU" sz="3200" b="1" dirty="0" smtClean="0">
                  <a:latin typeface="Bahnschrift Condensed" panose="020B0502040204020203" pitchFamily="34" charset="0"/>
                </a:rPr>
                <a:t>е</a:t>
              </a:r>
              <a:endParaRPr lang="ru-RU" sz="13800" kern="1200" dirty="0">
                <a:latin typeface="Bahnschrift Condensed" panose="020B0502040204020203" pitchFamily="34" charset="0"/>
              </a:endParaRPr>
            </a:p>
          </p:txBody>
        </p:sp>
      </p:grpSp>
      <p:cxnSp>
        <p:nvCxnSpPr>
          <p:cNvPr id="8" name="Прямая соединительная линия 7"/>
          <p:cNvCxnSpPr>
            <a:endCxn id="31" idx="1"/>
          </p:cNvCxnSpPr>
          <p:nvPr/>
        </p:nvCxnSpPr>
        <p:spPr>
          <a:xfrm>
            <a:off x="7187293" y="4122984"/>
            <a:ext cx="4356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722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54" y="2057428"/>
            <a:ext cx="4448646" cy="443011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effectLst>
            <a:glow>
              <a:schemeClr val="tx1">
                <a:lumMod val="65000"/>
                <a:lumOff val="3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Виды общения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851826"/>
              </p:ext>
            </p:extLst>
          </p:nvPr>
        </p:nvGraphicFramePr>
        <p:xfrm>
          <a:off x="-1936531" y="205581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89531" y="2055812"/>
            <a:ext cx="4464269" cy="4431726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23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346</Words>
  <Application>Microsoft Office PowerPoint</Application>
  <PresentationFormat>Широкоэкранный</PresentationFormat>
  <Paragraphs>63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Bahnschrift Condensed</vt:lpstr>
      <vt:lpstr>Bahnschrift SemiLight Condensed</vt:lpstr>
      <vt:lpstr>Calibri</vt:lpstr>
      <vt:lpstr>Calibri Light</vt:lpstr>
      <vt:lpstr>Times New Roman</vt:lpstr>
      <vt:lpstr>Wingdings</vt:lpstr>
      <vt:lpstr>YS Text</vt:lpstr>
      <vt:lpstr>Тема Office</vt:lpstr>
      <vt:lpstr>Общение в жизни человека  Межличностное общение, общение в группе</vt:lpstr>
      <vt:lpstr>Общение в жизни человека</vt:lpstr>
      <vt:lpstr>Межличностное общение </vt:lpstr>
      <vt:lpstr>Общение в группе</vt:lpstr>
      <vt:lpstr>Функции общения</vt:lpstr>
      <vt:lpstr>Виды общения</vt:lpstr>
      <vt:lpstr>Виды общения</vt:lpstr>
      <vt:lpstr>Виды общения</vt:lpstr>
      <vt:lpstr>Виды общения</vt:lpstr>
      <vt:lpstr>Общение</vt:lpstr>
      <vt:lpstr>Общение</vt:lpstr>
      <vt:lpstr>Презентация PowerPoint</vt:lpstr>
      <vt:lpstr>Презентация PowerPoint</vt:lpstr>
      <vt:lpstr>Презентация PowerPoint</vt:lpstr>
      <vt:lpstr>Вывод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Общение в жизни человека  Межличностное общение, общение в группе</dc:title>
  <dc:creator>Пользователь Windows</dc:creator>
  <cp:lastModifiedBy>Пользователь Windows</cp:lastModifiedBy>
  <cp:revision>15</cp:revision>
  <dcterms:created xsi:type="dcterms:W3CDTF">2024-11-21T09:08:14Z</dcterms:created>
  <dcterms:modified xsi:type="dcterms:W3CDTF">2024-11-22T05:15:18Z</dcterms:modified>
</cp:coreProperties>
</file>