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A61F7-056C-4C4E-83FF-A9622A100F60}" type="datetimeFigureOut">
              <a:rPr lang="ru-RU" smtClean="0"/>
              <a:pPr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1D02F-BC63-4478-A674-67D461B011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1D02F-BC63-4478-A674-67D461B011C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169" t="11852" r="29831" b="1481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334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Проект </a:t>
            </a:r>
          </a:p>
          <a:p>
            <a:pPr algn="ctr"/>
            <a:r>
              <a:rPr lang="ru-RU" sz="3200" b="1" dirty="0" smtClean="0">
                <a:solidFill>
                  <a:srgbClr val="003300"/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«Сохрани природу – сохрани жизнь!»</a:t>
            </a:r>
            <a:endParaRPr lang="ru-RU" sz="3200" b="1" dirty="0">
              <a:solidFill>
                <a:srgbClr val="003300"/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54864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Автор: Журавлева Милана Алексеевна, 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ученица 3 «Б» класса МОУ Болтинская СОШ 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Рыбинского района Ярославской </a:t>
            </a:r>
            <a:r>
              <a:rPr lang="ru-RU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области</a:t>
            </a:r>
          </a:p>
          <a:p>
            <a:r>
              <a:rPr lang="ru-RU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Руководитель: </a:t>
            </a:r>
            <a:r>
              <a:rPr lang="ru-RU" sz="1600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Малярова</a:t>
            </a:r>
            <a:r>
              <a:rPr lang="ru-RU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Н.Г.</a:t>
            </a:r>
            <a:endParaRPr lang="ru-RU" sz="16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16296" r="30417" b="17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2400" y="304800"/>
            <a:ext cx="86106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СПИСОК ИСПОЛЬЗОВАННЫХ ИСТОЧНИКОВ И ЛИТЕРАТУРЫ</a:t>
            </a:r>
          </a:p>
          <a:p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1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Джунипер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Тони. Как спасти планету. Наглядные факты о состоянии Земли. Редактор: </a:t>
            </a:r>
            <a:r>
              <a:rPr lang="ru-RU" sz="1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Важнова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Валерия. Издательство: Манн, Иванов и Фербер, 2019 г. – 224 с.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1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Дрейер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А. А., Сачков А. Н., Никольский К. С., Маринин Ю. И., Миронов А. В. Твердые промышленные и бытовые отходы, их свойства и </a:t>
            </a:r>
            <a:r>
              <a:rPr lang="ru-RU" sz="1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переработка.Москва,Экология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городов»,1999 г.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dirty="0" smtClean="0"/>
              <a:t>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Жилин Д.М. Современные проблемы утилизации мусора //Химия в школе, Москва, «Бином», 1998, №1.Жилин Д.М. Современные проблемы утилизации мусора. МГУ им. М.В. Ломоносова. Ж. «Химия в школе»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ИНТЕРНЕТ-РЕСУРСЫ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  Утилизация отходов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https://ria.ru/20220829/utilizatsiya-1812880941.html</a:t>
            </a: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2. </a:t>
            </a: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https://rg.ru/2023/12/06/utilizatsiya-othodov-vidy-klassy-sposoby.html</a:t>
            </a: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16296" r="30417" b="17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381000"/>
            <a:ext cx="868680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Цель: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актуализировать внимание людей к проблеме загрязнения окружающей нас среды.</a:t>
            </a:r>
          </a:p>
          <a:p>
            <a:pPr>
              <a:lnSpc>
                <a:spcPct val="150000"/>
              </a:lnSpc>
            </a:pPr>
            <a:endParaRPr lang="ru-RU" sz="5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Проанализировать ситуацию загрязнения окружающей среды в Рыбинском районе.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Разработать план мероприятий по экологическому воспитанию 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людей.</a:t>
            </a:r>
          </a:p>
          <a:p>
            <a:pPr marL="342900" indent="-342900"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3.   Развивать уважительное отношение к окружающей среде.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4.   Привлечь окружающих к поиску механизмов решения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экологической проблемы.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16296" r="30417" b="17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523250"/>
            <a:ext cx="84582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Загрязнение, которые влияют на здоровье населения и загрязняют окружающую среду планеты мусором является одной из важных экологических проблем. Причины его появления различны, но </a:t>
            </a:r>
            <a:r>
              <a:rPr lang="ru-RU" sz="16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главной причиной является деятельность человека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Мусор загрязняет окружающую среду и ухудшает качество жизни.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Он состоит из пищевых отходов, пластика, содержит металлы,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стеклянные контейнеры и макулатуру. В мусоре содержится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большое количество опасных отходов: ртуть из батареек,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токсичные химикаты из бытовых растворителей и красок,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которые влияют на здоровье населения и загрязняют </a:t>
            </a: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окружающую среду.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16296" r="30417" b="17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84582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 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Проблема мусора для города Рыбинска является одной из наиболее важных экологических проблем. C каждым годом количество свалок увеличивается, потому что на производстве больше стали выпускать разовые продукты питания и полуфабрикаты. Поэтому мы должны задуматься над нашими отходами и бороться с ними.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Город Рыбинск расположен в красивом и живописном месте на берегах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реки Волга и Рыбинского водохранилища. Но часто приходится видеть,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как на этих берегах лежат пустые бутылки и пакеты, а возле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жилых домов стоят необустроенные мусорные баки,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наполненные отходами, а вокруг валяется еще столько же мусора.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 связи с этим, я решила провести исследовательскую работу, 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направленную на сокращение количества бытовых отходов.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6250" t="15301" r="38068" b="17611"/>
          <a:stretch>
            <a:fillRect/>
          </a:stretch>
        </p:blipFill>
        <p:spPr bwMode="auto">
          <a:xfrm>
            <a:off x="457200" y="4648200"/>
            <a:ext cx="2286000" cy="188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2988" t="11544" r="27846" b="22488"/>
          <a:stretch>
            <a:fillRect/>
          </a:stretch>
        </p:blipFill>
        <p:spPr bwMode="auto">
          <a:xfrm>
            <a:off x="3124200" y="4648201"/>
            <a:ext cx="2524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12925" t="16964" r="33995" b="17778"/>
          <a:stretch>
            <a:fillRect/>
          </a:stretch>
        </p:blipFill>
        <p:spPr bwMode="auto">
          <a:xfrm>
            <a:off x="6008318" y="4648200"/>
            <a:ext cx="275468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9583" t="16296" r="50000" b="38519"/>
          <a:stretch>
            <a:fillRect/>
          </a:stretch>
        </p:blipFill>
        <p:spPr bwMode="auto">
          <a:xfrm>
            <a:off x="0" y="0"/>
            <a:ext cx="9144000" cy="687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13747"/>
            <a:ext cx="845820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МУСОР: ОПРЕДЕЛЕНИЕ И КЛАССИФИКАЦИЯ </a:t>
            </a:r>
            <a:endParaRPr lang="ru-RU" sz="1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Отходами считаются вещества или их смеси, которые не пригодны для дальнейшего употребления и требуют дальнейшей переработки или вывоза мусора на свалки или специальные полигоны.</a:t>
            </a:r>
          </a:p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Классификация мусора и отходов:</a:t>
            </a:r>
          </a:p>
          <a:p>
            <a:pPr>
              <a:lnSpc>
                <a:spcPct val="150000"/>
              </a:lnSpc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 По своему происхождению: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промышленные отходы (производственные) 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коммунально-бытовые;</a:t>
            </a:r>
          </a:p>
          <a:p>
            <a:pPr>
              <a:lnSpc>
                <a:spcPct val="150000"/>
              </a:lnSpc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2. По состоянию: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газообразные;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жидкие;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твёрдые.</a:t>
            </a:r>
          </a:p>
          <a:p>
            <a:pPr>
              <a:lnSpc>
                <a:spcPct val="150000"/>
              </a:lnSpc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3. Перечень отходов по уровню вредности для человека и природы: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- 1 класс – самые вредные, не поддаются разложению, после поражения такими отходами экология будет восстанавливаться более 300 лет.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- 2 класс - высоко вредные, время разложения 75 лет и более, восстановление структуры почвы от 30 лет и более;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- 3 класс, умеренно вредный, время разложения от 10 лет, восстановление среды от 20 лет;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- 5 класс, мало опасные, время разложения до трёх лет, срок восстановления окружающей среды после поражения не более пяти лет.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16296" r="50000" b="38519"/>
          <a:stretch>
            <a:fillRect/>
          </a:stretch>
        </p:blipFill>
        <p:spPr bwMode="auto">
          <a:xfrm>
            <a:off x="0" y="0"/>
            <a:ext cx="9144000" cy="687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13747"/>
            <a:ext cx="8686800" cy="624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ПРИЧИНЫ УВЕЛИЧЕНИЯ МУСОРА</a:t>
            </a:r>
          </a:p>
          <a:p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Ежегодно в пляжный сезон на берегах реки Волга и Рыбинского водохранилища  остаются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кучи мусора от отдыхающих.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В каждом доме выбрасывается мусор и с каждым годом его становится все больше. </a:t>
            </a:r>
          </a:p>
          <a:p>
            <a:pPr marL="342900" indent="-342900" algn="just">
              <a:lnSpc>
                <a:spcPct val="150000"/>
              </a:lnSpc>
            </a:pPr>
            <a:endParaRPr lang="ru-RU" sz="6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Причины, приводящие к увеличению мусора: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Рост производства товаров для одноразового использования;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Увеличение количества синтетических упаковок.</a:t>
            </a:r>
          </a:p>
          <a:p>
            <a:pPr marL="342900" indent="-342900" algn="just">
              <a:lnSpc>
                <a:spcPct val="150000"/>
              </a:lnSpc>
            </a:pP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ПРОБЛЕМЫ УТИЛИЗАЦИИ МУСОРА</a:t>
            </a:r>
          </a:p>
          <a:p>
            <a:pPr marL="342900" indent="-342900" algn="ctr">
              <a:lnSpc>
                <a:spcPct val="150000"/>
              </a:lnSpc>
            </a:pPr>
            <a:endParaRPr lang="ru-RU" sz="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Во многих европейских странах бытовые отходы – это прекрасное и очень дешевое сырье для некоторых видов производства. Например, пластик - вторичное сырье будет стоить минимум в 2 раза дешевле. А применять его возможно во всех сферах, кроме упаковки продуктов питания или медицинских препаратов.</a:t>
            </a:r>
          </a:p>
          <a:p>
            <a:pPr algn="just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Утилизация мусора в России происходит в меру возможности разных регионов.                             В некоторых из них, с каждым годом увеличивается количество свалок, а в других – вовсю работают мусоросжигательные заводы.</a:t>
            </a:r>
          </a:p>
          <a:p>
            <a:pPr algn="just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На Западе одним из способов утилизации мусора является его вторичная переработка. Однако в нашей стране население не задумывается об экологических проблемах и поэтому отказывается даже сортировать свой мусор. В Рыбинске поставили баки для разных видов отходов, но люди выбрасывают в них все подряд. Пока население нашей страны не задумается об экологических проблемах, то все предложения по поводу сортировки и повторной переработки отходов не заработают.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16296" r="30417" b="17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152400"/>
            <a:ext cx="876300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ПРОБЛЕМА ОТСУТСТВИЯ СОРТИРОВКИ и ПУТИ РЕШЕНИЯ </a:t>
            </a:r>
          </a:p>
          <a:p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Главной проблемой переработки мусора в Рыбинске считается ее неграмотная сортировка.</a:t>
            </a:r>
            <a:r>
              <a:rPr lang="ru-RU" dirty="0" smtClean="0"/>
              <a:t> 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А на берегах реки Волга и Рыбинского водохранилища, где в летний сезон находится большое количество отдыхающих, отсутствие баков под мусор. </a:t>
            </a:r>
          </a:p>
          <a:p>
            <a:endParaRPr lang="ru-RU" dirty="0" smtClean="0"/>
          </a:p>
          <a:p>
            <a:pPr algn="ctr">
              <a:lnSpc>
                <a:spcPct val="150000"/>
              </a:lnSpc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Для того чтобы люди убирали за собой мусор и сортировали свои отходы </a:t>
            </a:r>
          </a:p>
          <a:p>
            <a:pPr algn="ctr">
              <a:lnSpc>
                <a:spcPct val="150000"/>
              </a:lnSpc>
            </a:pPr>
            <a:r>
              <a:rPr lang="ru-RU" sz="1400" b="1" u="sng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по видам необходимо: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 Провести в школах разъяснительные беседы о необходимости 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уборки мусора.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2. Разместить в местах проживания и отдыха указательные таблички 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об утилизации мусора.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3. Поставить баки для раздельного сбора мусора.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7856" t="21454" r="34492" b="22069"/>
          <a:stretch>
            <a:fillRect/>
          </a:stretch>
        </p:blipFill>
        <p:spPr bwMode="auto">
          <a:xfrm>
            <a:off x="533400" y="4368800"/>
            <a:ext cx="35052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9583" t="16296" r="30417" b="170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152400"/>
            <a:ext cx="876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РЕЗУЛЬТАТЫ</a:t>
            </a:r>
          </a:p>
          <a:p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Моим классным руководителем </a:t>
            </a:r>
            <a:r>
              <a:rPr lang="ru-RU" sz="1400" b="1" dirty="0" err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Маляровой</a:t>
            </a: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Надежды Геннадьевны был проведен урок для учащихся 3 «Б» класса на тему «Убери за собой мусор», в рамках которого были разобраны вопросы по сортировке мусора и дальнейшей его переработки, а также рассмотрен вопрос уборки за собой мусора после активного отдыха на природе.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Проведен опрос среди учащихся 3 «Б» класса на тему «Что мы знаем о проблеме мусора».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 поселке Судоверфь, где расположена МОУ Болтинская СОШ, совместно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с классом прошли по улицам и нашли одну полностью оборудованную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территорию с баками для разделения мусора.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21127" t="17527" r="19014" b="16119"/>
          <a:stretch>
            <a:fillRect/>
          </a:stretch>
        </p:blipFill>
        <p:spPr bwMode="auto">
          <a:xfrm>
            <a:off x="349370" y="3429000"/>
            <a:ext cx="5060830" cy="31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583" t="16296" r="50000" b="38519"/>
          <a:stretch>
            <a:fillRect/>
          </a:stretch>
        </p:blipFill>
        <p:spPr bwMode="auto">
          <a:xfrm>
            <a:off x="0" y="0"/>
            <a:ext cx="9144000" cy="687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86868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Таким образом, можно сделать следующие  выводы: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Благодаря опросу среди учащихся 3 «Б» класса (23 ученика) мы узнали, что: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- 17 учеников никогда не выбрасывают мусор на улице.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- 23 ученика занимаются сбором макулатуры и принимают участие в школьных мероприятиях по сбору макулатуры. 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- 23 ученика всегда забирают мусор с собой после отдыха на природе. 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- 12 учеников во время летнего сезона помогают собирать мусор на пляже после других отдыхающих. </a:t>
            </a:r>
          </a:p>
          <a:p>
            <a:pPr marL="342900" indent="-342900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2.    Начали сортировать мусор.</a:t>
            </a:r>
          </a:p>
          <a:p>
            <a:pPr>
              <a:lnSpc>
                <a:spcPct val="150000"/>
              </a:lnSpc>
            </a:pPr>
            <a:endParaRPr lang="ru-RU" dirty="0" smtClean="0"/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      Очень жалко, что есть ученики, которые хоть иногда, но выбрасывали мусор на улице и чтобы этого избежать необходимо воспитывать уважительное отношение к природе, выкидывать мусор только в специализированные контейнеры, участвовать в сборе макулатуры и использовать вторично некоторые предметы.</a:t>
            </a:r>
          </a:p>
          <a:p>
            <a:pPr algn="just">
              <a:lnSpc>
                <a:spcPct val="150000"/>
              </a:lnSpc>
            </a:pPr>
            <a:endParaRPr lang="ru-RU" sz="1400" b="1" dirty="0" smtClean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Бюджет проекта  составил - 0 рублей.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839</Words>
  <Application>Microsoft Office PowerPoint</Application>
  <PresentationFormat>Экран (4:3)</PresentationFormat>
  <Paragraphs>103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</dc:creator>
  <cp:lastModifiedBy>Пользователь</cp:lastModifiedBy>
  <cp:revision>19</cp:revision>
  <dcterms:created xsi:type="dcterms:W3CDTF">2024-02-04T13:53:18Z</dcterms:created>
  <dcterms:modified xsi:type="dcterms:W3CDTF">2024-05-20T09:41:14Z</dcterms:modified>
</cp:coreProperties>
</file>