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8800" y="381000"/>
            <a:ext cx="5791200" cy="21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ЭКО-ФОТО-КРОССВОРД</a:t>
            </a:r>
            <a:endParaRPr lang="ru-RU" sz="66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866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КОМАНДА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62200" y="228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ОТВЕТЫ НА КРОССВОРД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02815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028950" cy="2939277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miter lim="800000"/>
            <a:headEnd/>
            <a:tailEnd type="none" w="med" len="med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4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ВОПРОС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2672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Наука о взаимоотношениях живых существ с окружающей средой?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ВОПРОС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267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Одноразовые предметы для праздника, вечеринки с друзьями или просто семейного ужина.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037139" cy="2914650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ВОПРОС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1910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Моющее гигиеническое средство, для производства которого используют натуральные растительные масла, такие как, оливковое, кокосовое, пальмовое, миндальное и другие.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019425" cy="2895599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ВОПРОС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267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Главный новогодний атрибут, имитирующий дерево и состоящий на 90% из вторичного сырья.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2990850" cy="2905738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ВОПРОС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038600"/>
            <a:ext cx="365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2400" dirty="0" smtClean="0"/>
              <a:t> 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Путешествие с ответственностью перед окружающей средой по отношению к ненарушенным природным территориям с целью изучения и наслаждения природой и культурными достопримечательностями.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008805" cy="2905125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ВОПРОС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1910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Транспортное средство, использующее альтернативные источники энергии или работающее на более чистых и эффективных топливах с меньшими выбросами вредных веществ.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057525" cy="2933700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ВОПРОС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114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Письменная принадлежность, произведенная из вторичного сырья и прошедшая переработку.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154" y="990600"/>
            <a:ext cx="3039646" cy="2886073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ВОПРОС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114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Верхняя часть емкости, выполненная из биоразлагаемых веществ, таких как, кукурузный крахмал и рисовая лузга.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028950" cy="2931242"/>
          </a:xfrm>
          <a:prstGeom prst="rect">
            <a:avLst/>
          </a:prstGeom>
          <a:noFill/>
          <a:ln w="22225">
            <a:solidFill>
              <a:schemeClr val="accent3">
                <a:lumMod val="50000"/>
              </a:schemeClr>
            </a:solidFill>
            <a:miter lim="800000"/>
            <a:headEnd/>
            <a:tailEnd type="none" w="med" len="med"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User</cp:lastModifiedBy>
  <cp:revision>16</cp:revision>
  <dcterms:created xsi:type="dcterms:W3CDTF">2024-02-20T05:12:00Z</dcterms:created>
  <dcterms:modified xsi:type="dcterms:W3CDTF">2024-05-22T11:14:01Z</dcterms:modified>
</cp:coreProperties>
</file>