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61" r:id="rId6"/>
    <p:sldId id="259" r:id="rId7"/>
    <p:sldId id="263" r:id="rId8"/>
    <p:sldId id="262" r:id="rId9"/>
    <p:sldId id="266" r:id="rId10"/>
    <p:sldId id="264" r:id="rId11"/>
    <p:sldId id="265" r:id="rId12"/>
    <p:sldId id="269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запорож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3914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surikov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7772400" cy="50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surikov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315200" cy="5497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surikov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7467600" cy="562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surikov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382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surikov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0"/>
            <a:ext cx="4800600" cy="584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Проверь    себя!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85800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Запорожцы пишут письмо турецкому хану И.Репин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Крестный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в Курской губернии   И .Репин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Витязь на распутье В.Васнецов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ждали  И.Репин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Утро стрелецкой казни  И.Репин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богатыря  В.Васнецов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Иван Грозный и сын его Иван  И.Репин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Бурлаки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Волге  И.Репин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Взятие снежного городка  В.Суриков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Боярыня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Морозова  И.Репин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Меншиков в Берёзове  И.Репин</a:t>
            </a:r>
          </a:p>
          <a:p>
            <a:pPr marL="342900" indent="-342900">
              <a:buFontTx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Царевна Софья  И.Репин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Покорение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Ермаком Сибири  В.Суриков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Переход Суворова через Альпы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И.Репин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Крестный хо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430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vasneztov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14400"/>
            <a:ext cx="71628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не ждал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47617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surikov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914400"/>
            <a:ext cx="7985465" cy="544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vasneztov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4" descr="Иван Гроз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14400"/>
            <a:ext cx="6781800" cy="546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бурла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762000"/>
            <a:ext cx="81727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Укажите название картины и её автора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4" descr="surikov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3914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149</Words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Teacher</cp:lastModifiedBy>
  <cp:revision>5</cp:revision>
  <dcterms:modified xsi:type="dcterms:W3CDTF">2015-11-27T07:58:05Z</dcterms:modified>
</cp:coreProperties>
</file>