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45" r:id="rId2"/>
    <p:sldId id="302" r:id="rId3"/>
    <p:sldId id="303" r:id="rId4"/>
    <p:sldId id="304" r:id="rId5"/>
    <p:sldId id="305" r:id="rId6"/>
    <p:sldId id="336" r:id="rId7"/>
    <p:sldId id="337" r:id="rId8"/>
    <p:sldId id="338" r:id="rId9"/>
    <p:sldId id="339" r:id="rId10"/>
    <p:sldId id="341" r:id="rId11"/>
    <p:sldId id="342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978" y="-4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B0D8D-EE95-4636-AB37-57186CA60FB6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CFB6C-E250-4184-B9F2-A9F36CCA0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2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CFB6C-E250-4184-B9F2-A9F36CCA06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05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8ED-7BFC-4B38-BC64-788A1404729C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4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1828-B473-4568-923D-2CB8E9B6FA69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72478-0731-4A16-9D73-258EA3B98740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0DFD-2969-4485-88FB-A027D99A9B7A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26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B535-53BE-433B-A9F7-62366E043DE3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6AC6-4571-47B9-8BF3-C4542895C085}" type="datetime1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1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CF341-674E-497B-A5A1-6CDAA6C401B1}" type="datetime1">
              <a:rPr lang="ru-RU" smtClean="0"/>
              <a:t>14.06.2024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08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F3818-F93B-4EC9-856E-AF3A2679F94E}" type="datetime1">
              <a:rPr lang="ru-RU" smtClean="0"/>
              <a:t>14.06.2024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DECC-4554-40C1-ABCB-35110B573A96}" type="datetime1">
              <a:rPr lang="ru-RU" smtClean="0"/>
              <a:t>14.06.2024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4B22-D164-418F-B674-AE79D220E3CD}" type="datetime1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7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B1F01-AB29-40F8-8859-1B9678BD5DBF}" type="datetime1">
              <a:rPr lang="ru-RU" smtClean="0"/>
              <a:t>14.06.2024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E90EF-E7AA-4FF3-B92A-0A8CF3E7BF1B}" type="datetime1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D7DB7-AB1D-409D-BA0D-E9FA95D10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3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61900~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39944"/>
          <a:stretch/>
        </p:blipFill>
        <p:spPr bwMode="auto">
          <a:xfrm>
            <a:off x="-1685" y="-2368"/>
            <a:ext cx="9066683" cy="3647391"/>
          </a:xfrm>
          <a:prstGeom prst="rect">
            <a:avLst/>
          </a:prstGeom>
          <a:ln>
            <a:noFill/>
          </a:ln>
          <a:effectLst>
            <a:reflection blurRad="6350" stA="50000" endA="295" endPos="92000" dist="101600" dir="5400000" sy="-100000" algn="bl" rotWithShape="0"/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52251" y="2293579"/>
            <a:ext cx="4318248" cy="1470025"/>
          </a:xfrm>
        </p:spPr>
        <p:txBody>
          <a:bodyPr>
            <a:normAutofit/>
          </a:bodyPr>
          <a:lstStyle/>
          <a:p>
            <a:r>
              <a:rPr lang="ru-RU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Слово о родном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anose="02040602050305030304" pitchFamily="18" charset="0"/>
              </a:rPr>
              <a:t>городе</a:t>
            </a:r>
            <a:endParaRPr lang="ru-RU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4813994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Сборник создала</a:t>
            </a:r>
          </a:p>
          <a:p>
            <a:r>
              <a:rPr lang="ru-RU" dirty="0" smtClean="0"/>
              <a:t>Архипова </a:t>
            </a:r>
            <a:r>
              <a:rPr lang="ru-RU" dirty="0"/>
              <a:t>Анастасия Александровна</a:t>
            </a:r>
          </a:p>
          <a:p>
            <a:r>
              <a:rPr lang="ru-RU" dirty="0"/>
              <a:t>11 класс </a:t>
            </a:r>
          </a:p>
          <a:p>
            <a:r>
              <a:rPr lang="ru-RU" dirty="0"/>
              <a:t>МОУ </a:t>
            </a:r>
            <a:r>
              <a:rPr lang="ru-RU" dirty="0" err="1"/>
              <a:t>Болтинская</a:t>
            </a:r>
            <a:r>
              <a:rPr lang="ru-RU" dirty="0"/>
              <a:t> </a:t>
            </a:r>
            <a:r>
              <a:rPr lang="ru-RU" dirty="0" smtClean="0"/>
              <a:t>СОШ</a:t>
            </a:r>
          </a:p>
          <a:p>
            <a:r>
              <a:rPr lang="ru-RU" dirty="0" smtClean="0"/>
              <a:t>Руководитель Т.В. Иванова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0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73">
        <p:fade/>
      </p:transition>
    </mc:Choice>
    <mc:Fallback xmlns="">
      <p:transition spd="slow" advTm="60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987824" y="6434924"/>
            <a:ext cx="2133600" cy="365125"/>
          </a:xfrm>
        </p:spPr>
        <p:txBody>
          <a:bodyPr/>
          <a:lstStyle/>
          <a:p>
            <a:r>
              <a:rPr lang="ru-RU" dirty="0" smtClean="0"/>
              <a:t>17                        18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03" y="172293"/>
            <a:ext cx="4106665" cy="31308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59" y="3335788"/>
            <a:ext cx="4071809" cy="3099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7078"/>
            <a:ext cx="4327194" cy="31545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61606"/>
            <a:ext cx="4327194" cy="31478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7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89">
        <p:fade/>
      </p:transition>
    </mc:Choice>
    <mc:Fallback xmlns="">
      <p:transition spd="slow" advTm="59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492875"/>
            <a:ext cx="2133600" cy="365125"/>
          </a:xfrm>
        </p:spPr>
        <p:txBody>
          <a:bodyPr/>
          <a:lstStyle/>
          <a:p>
            <a:r>
              <a:rPr lang="ru-RU" dirty="0" smtClean="0"/>
              <a:t>19                               20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7" y="188639"/>
            <a:ext cx="4176464" cy="31357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8" y="3320939"/>
            <a:ext cx="4176464" cy="32251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3700"/>
            <a:ext cx="4152369" cy="31040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15" y="3320939"/>
            <a:ext cx="4302586" cy="32251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5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17">
        <p:fade/>
      </p:transition>
    </mc:Choice>
    <mc:Fallback xmlns="">
      <p:transition spd="slow" advTm="82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58" y="3428932"/>
            <a:ext cx="4135988" cy="31439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7326"/>
            <a:ext cx="4104456" cy="30801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1" y="3441241"/>
            <a:ext cx="4103948" cy="315857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58" y="277327"/>
            <a:ext cx="4135988" cy="30801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289176" y="6492875"/>
            <a:ext cx="2133600" cy="365125"/>
          </a:xfrm>
        </p:spPr>
        <p:txBody>
          <a:bodyPr/>
          <a:lstStyle/>
          <a:p>
            <a:fld id="{1CAD7DB7-AB1D-409D-BA0D-E9FA95D10135}" type="slidenum">
              <a:rPr lang="ru-RU" smtClean="0"/>
              <a:pPr/>
              <a:t>2</a:t>
            </a:fld>
            <a:r>
              <a:rPr lang="ru-RU" dirty="0" smtClean="0"/>
              <a:t>                                         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5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26">
        <p:fade/>
      </p:transition>
    </mc:Choice>
    <mc:Fallback xmlns="">
      <p:transition spd="slow" advTm="2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433192" y="6492875"/>
            <a:ext cx="2133600" cy="365125"/>
          </a:xfrm>
        </p:spPr>
        <p:txBody>
          <a:bodyPr/>
          <a:lstStyle/>
          <a:p>
            <a:r>
              <a:rPr lang="ru-RU" dirty="0" smtClean="0"/>
              <a:t>3                                    4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359"/>
            <a:ext cx="4320480" cy="32480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38" y="3278071"/>
            <a:ext cx="4316124" cy="327695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7" y="143598"/>
            <a:ext cx="4248472" cy="31040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07" y="3402380"/>
            <a:ext cx="4280555" cy="31917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6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56">
        <p:fade/>
      </p:transition>
    </mc:Choice>
    <mc:Fallback xmlns="">
      <p:transition spd="slow" advTm="56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76464" cy="31249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84" y="3465710"/>
            <a:ext cx="4176464" cy="31433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22" y="260647"/>
            <a:ext cx="4132587" cy="31249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22" y="3452009"/>
            <a:ext cx="4132587" cy="31067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361184" y="6492875"/>
            <a:ext cx="2133600" cy="365125"/>
          </a:xfrm>
        </p:spPr>
        <p:txBody>
          <a:bodyPr/>
          <a:lstStyle/>
          <a:p>
            <a:r>
              <a:rPr lang="ru-RU" dirty="0" smtClean="0"/>
              <a:t>5                                          6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91">
        <p:fade/>
      </p:transition>
    </mc:Choice>
    <mc:Fallback xmlns="">
      <p:transition spd="slow" advTm="53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361185" y="6492875"/>
            <a:ext cx="2133600" cy="365125"/>
          </a:xfrm>
        </p:spPr>
        <p:txBody>
          <a:bodyPr/>
          <a:lstStyle/>
          <a:p>
            <a:r>
              <a:rPr lang="ru-RU" dirty="0" smtClean="0"/>
              <a:t>7                                      8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8" y="253127"/>
            <a:ext cx="4248472" cy="31975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03" y="3356992"/>
            <a:ext cx="4233882" cy="31995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53128"/>
            <a:ext cx="4143953" cy="30563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37026"/>
            <a:ext cx="4143953" cy="31335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04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79">
        <p:fade/>
      </p:transition>
    </mc:Choice>
    <mc:Fallback xmlns="">
      <p:transition spd="slow" advTm="33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5" y="3380160"/>
            <a:ext cx="4151681" cy="312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563888" y="6492875"/>
            <a:ext cx="2133600" cy="365125"/>
          </a:xfrm>
        </p:spPr>
        <p:txBody>
          <a:bodyPr/>
          <a:lstStyle/>
          <a:p>
            <a:r>
              <a:rPr lang="ru-RU" dirty="0" smtClean="0"/>
              <a:t>9                                             10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6" y="273580"/>
            <a:ext cx="4131495" cy="31065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89" y="249424"/>
            <a:ext cx="4176464" cy="313073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89" y="3374405"/>
            <a:ext cx="4176464" cy="31291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0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603">
        <p:fade/>
      </p:transition>
    </mc:Choice>
    <mc:Fallback xmlns="">
      <p:transition spd="slow" advTm="56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48734" y="6518650"/>
            <a:ext cx="2133600" cy="365125"/>
          </a:xfrm>
        </p:spPr>
        <p:txBody>
          <a:bodyPr/>
          <a:lstStyle/>
          <a:p>
            <a:r>
              <a:rPr lang="ru-RU" dirty="0" smtClean="0"/>
              <a:t>11                                            12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7" y="122239"/>
            <a:ext cx="4292127" cy="32422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7" y="3362860"/>
            <a:ext cx="4276585" cy="32249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88" y="122239"/>
            <a:ext cx="4290785" cy="3170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983" y="3328534"/>
            <a:ext cx="4294098" cy="32592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2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66">
        <p:fade/>
      </p:transition>
    </mc:Choice>
    <mc:Fallback xmlns="">
      <p:transition spd="slow" advTm="74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63888" y="6492875"/>
            <a:ext cx="2133600" cy="365125"/>
          </a:xfrm>
        </p:spPr>
        <p:txBody>
          <a:bodyPr/>
          <a:lstStyle/>
          <a:p>
            <a:r>
              <a:rPr lang="ru-RU" dirty="0" smtClean="0"/>
              <a:t>13                                           14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4176464" cy="31306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404884"/>
            <a:ext cx="4170302" cy="31551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74282"/>
            <a:ext cx="4165245" cy="31171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391410"/>
            <a:ext cx="4165245" cy="31478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58">
        <p:fade/>
      </p:transition>
    </mc:Choice>
    <mc:Fallback xmlns="">
      <p:transition spd="slow" advTm="72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491880" y="6488669"/>
            <a:ext cx="2133600" cy="365125"/>
          </a:xfrm>
        </p:spPr>
        <p:txBody>
          <a:bodyPr/>
          <a:lstStyle/>
          <a:p>
            <a:r>
              <a:rPr lang="ru-RU" dirty="0" smtClean="0"/>
              <a:t>15                                    16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" y="193445"/>
            <a:ext cx="4248472" cy="31846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8" y="3374865"/>
            <a:ext cx="4248472" cy="31723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2453"/>
            <a:ext cx="4248472" cy="32265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67" y="3366122"/>
            <a:ext cx="4248472" cy="318112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17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24">
        <p:fade/>
      </p:transition>
    </mc:Choice>
    <mc:Fallback xmlns="">
      <p:transition spd="slow" advTm="59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39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Слово о родном городе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137</cp:revision>
  <cp:lastPrinted>2023-11-21T11:30:28Z</cp:lastPrinted>
  <dcterms:created xsi:type="dcterms:W3CDTF">2018-10-31T11:29:05Z</dcterms:created>
  <dcterms:modified xsi:type="dcterms:W3CDTF">2024-06-14T06:57:44Z</dcterms:modified>
</cp:coreProperties>
</file>