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050DA0-53B3-4971-8095-CB9C01B0F5F2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55D216-2DE1-4AFB-8F77-0EF311076A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50DA0-53B3-4971-8095-CB9C01B0F5F2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D216-2DE1-4AFB-8F77-0EF311076A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B050DA0-53B3-4971-8095-CB9C01B0F5F2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A55D216-2DE1-4AFB-8F77-0EF311076A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50DA0-53B3-4971-8095-CB9C01B0F5F2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55D216-2DE1-4AFB-8F77-0EF311076A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50DA0-53B3-4971-8095-CB9C01B0F5F2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A55D216-2DE1-4AFB-8F77-0EF311076A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050DA0-53B3-4971-8095-CB9C01B0F5F2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A55D216-2DE1-4AFB-8F77-0EF311076A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050DA0-53B3-4971-8095-CB9C01B0F5F2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A55D216-2DE1-4AFB-8F77-0EF311076A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50DA0-53B3-4971-8095-CB9C01B0F5F2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55D216-2DE1-4AFB-8F77-0EF311076A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50DA0-53B3-4971-8095-CB9C01B0F5F2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55D216-2DE1-4AFB-8F77-0EF311076A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50DA0-53B3-4971-8095-CB9C01B0F5F2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55D216-2DE1-4AFB-8F77-0EF311076A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B050DA0-53B3-4971-8095-CB9C01B0F5F2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A55D216-2DE1-4AFB-8F77-0EF311076A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050DA0-53B3-4971-8095-CB9C01B0F5F2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55D216-2DE1-4AFB-8F77-0EF311076A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Обучение грамоте</a:t>
            </a:r>
          </a:p>
          <a:p>
            <a:r>
              <a:rPr lang="ru-RU" dirty="0" smtClean="0"/>
              <a:t>1 класс Школа России</a:t>
            </a:r>
          </a:p>
          <a:p>
            <a:r>
              <a:rPr lang="ru-RU" dirty="0" smtClean="0"/>
              <a:t>Учитель МОУ </a:t>
            </a:r>
            <a:r>
              <a:rPr lang="ru-RU" dirty="0" err="1" smtClean="0"/>
              <a:t>Болтинской</a:t>
            </a:r>
            <a:r>
              <a:rPr lang="ru-RU" dirty="0" smtClean="0"/>
              <a:t> СОШ </a:t>
            </a:r>
            <a:r>
              <a:rPr lang="ru-RU" dirty="0" err="1" smtClean="0"/>
              <a:t>Е.А.Шихеева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   Ы К И Т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3071810"/>
          <a:ext cx="664373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67"/>
                <a:gridCol w="3321867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dirty="0" smtClean="0"/>
                        <a:t>А О У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 Р Л В 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    К И Т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3071810"/>
          <a:ext cx="664373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67"/>
                <a:gridCol w="3321867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dirty="0" smtClean="0"/>
                        <a:t>А О У Ы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 Р Л В 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     И Т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3071810"/>
          <a:ext cx="664373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67"/>
                <a:gridCol w="3321867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dirty="0" smtClean="0"/>
                        <a:t>А О У Ы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 Р Л В К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      Т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3000372"/>
          <a:ext cx="7858180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8"/>
                <a:gridCol w="4572032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dirty="0" smtClean="0"/>
                        <a:t>А О У Ы И 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 Р Л В К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      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3000372"/>
          <a:ext cx="7858180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8"/>
                <a:gridCol w="4572032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dirty="0" smtClean="0"/>
                        <a:t>А О У Ы И 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 Р Л В К Т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3000372"/>
          <a:ext cx="7500990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  <a:gridCol w="4143404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dirty="0" smtClean="0"/>
                        <a:t>А О У Ы И 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 Р Л В К Т С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1285860"/>
          <a:ext cx="414340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 Р Л В К Т С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400050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1285860"/>
          <a:ext cx="414340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 Р Л В К Т С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4000504"/>
          <a:ext cx="6286544" cy="13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3143272"/>
              </a:tblGrid>
              <a:tr h="85941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Звонкие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Глухие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979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1285860"/>
          <a:ext cx="414340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 Р Л В К Т С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4000504"/>
          <a:ext cx="6286544" cy="156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3143272"/>
              </a:tblGrid>
              <a:tr h="85941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Звонкие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Глухие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97912">
                <a:tc>
                  <a:txBody>
                    <a:bodyPr/>
                    <a:lstStyle/>
                    <a:p>
                      <a:r>
                        <a:rPr lang="ru-RU" sz="4000" dirty="0" err="1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1285860"/>
          <a:ext cx="414340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 Л В К Т С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4000504"/>
          <a:ext cx="6286544" cy="156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3143272"/>
              </a:tblGrid>
              <a:tr h="85941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Звонкие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Глухие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9791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Н  Р   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А Н Р О Л У В Ы К И Т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918" y="3786190"/>
          <a:ext cx="664373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67"/>
                <a:gridCol w="3321867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400" b="1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1285860"/>
          <a:ext cx="414340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  В К Т С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4000504"/>
          <a:ext cx="6286544" cy="156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3143272"/>
              </a:tblGrid>
              <a:tr h="85941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Звонкие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Глухие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9791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Н  Р  Л 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1285860"/>
          <a:ext cx="414340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   К Т С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4000504"/>
          <a:ext cx="6286544" cy="156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3143272"/>
              </a:tblGrid>
              <a:tr h="85941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Звонкие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Глухие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9791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Н  Р  Л  В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1285860"/>
          <a:ext cx="414340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    Т С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4000504"/>
          <a:ext cx="6286544" cy="156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3143272"/>
              </a:tblGrid>
              <a:tr h="85941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Звонкие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Глухие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9791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Н  Р  Л  В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К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1285860"/>
          <a:ext cx="414340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     С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4000504"/>
          <a:ext cx="6286544" cy="156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3143272"/>
              </a:tblGrid>
              <a:tr h="85941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Звонкие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Глухие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9791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Н  Р  Л  В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К Т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1285860"/>
          <a:ext cx="414340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</a:tblGrid>
              <a:tr h="1714512"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     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4000504"/>
          <a:ext cx="6286544" cy="156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3143272"/>
              </a:tblGrid>
              <a:tr h="85941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Звонкие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Глухие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97912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Н  Р  Л  В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К Т С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1285860"/>
          <a:ext cx="414340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</a:tblGrid>
              <a:tr h="1714512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 </a:t>
                      </a:r>
                      <a:r>
                        <a:rPr lang="ru-RU" sz="5400" dirty="0" smtClean="0">
                          <a:solidFill>
                            <a:schemeClr val="tx1"/>
                          </a:solidFill>
                        </a:rPr>
                        <a:t>Согласные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4000504"/>
          <a:ext cx="6286544" cy="156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3143272"/>
              </a:tblGrid>
              <a:tr h="85941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Звонкие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Глухие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97912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Н  Р  Л  В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К Т С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1285860"/>
          <a:ext cx="414340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</a:tblGrid>
              <a:tr h="1714512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 </a:t>
                      </a:r>
                      <a:r>
                        <a:rPr lang="ru-RU" sz="5400" dirty="0" smtClean="0">
                          <a:solidFill>
                            <a:schemeClr val="tx1"/>
                          </a:solidFill>
                        </a:rPr>
                        <a:t>Согласные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4000504"/>
          <a:ext cx="6286544" cy="226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3143272"/>
              </a:tblGrid>
              <a:tr h="85941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Звонкие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Глухие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9791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</a:rPr>
                        <a:t>Н  Р  Л  В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</a:rPr>
                        <a:t>К Т С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49791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</a:rPr>
                        <a:t>Н  Р  Л  В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</a:rPr>
                        <a:t>К Т С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opuch.com/marsianskie-stihotvoreniya/820762_html_bb8688fbc770c5b4.jpg"/>
          <p:cNvPicPr>
            <a:picLocks noChangeAspect="1" noChangeArrowheads="1"/>
          </p:cNvPicPr>
          <p:nvPr/>
        </p:nvPicPr>
        <p:blipFill>
          <a:blip r:embed="rId2"/>
          <a:srcRect r="8705" b="17721"/>
          <a:stretch>
            <a:fillRect/>
          </a:stretch>
        </p:blipFill>
        <p:spPr bwMode="auto">
          <a:xfrm>
            <a:off x="500034" y="500042"/>
            <a:ext cx="7642392" cy="4643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topuch.com/marsianskie-stihotvoreniya/820762_html_8b32ef27771e2a05.jpg"/>
          <p:cNvPicPr>
            <a:picLocks noChangeAspect="1" noChangeArrowheads="1"/>
          </p:cNvPicPr>
          <p:nvPr/>
        </p:nvPicPr>
        <p:blipFill>
          <a:blip r:embed="rId2"/>
          <a:srcRect t="4678" r="9049" b="18918"/>
          <a:stretch>
            <a:fillRect/>
          </a:stretch>
        </p:blipFill>
        <p:spPr bwMode="auto">
          <a:xfrm>
            <a:off x="214282" y="642918"/>
            <a:ext cx="7619065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учебником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Азбука с. 70- 71</a:t>
            </a:r>
          </a:p>
          <a:p>
            <a:pPr algn="ctr"/>
            <a:r>
              <a:rPr lang="ru-RU" sz="4000" b="1" dirty="0" err="1" smtClean="0"/>
              <a:t>Читалочка</a:t>
            </a:r>
            <a:r>
              <a:rPr lang="ru-RU" sz="4000" b="1" dirty="0" smtClean="0"/>
              <a:t> с.16-17</a:t>
            </a:r>
          </a:p>
          <a:p>
            <a:pPr algn="ctr"/>
            <a:r>
              <a:rPr lang="ru-RU" sz="4000" b="1" dirty="0" smtClean="0"/>
              <a:t>Пропись с.28-29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А Н Р О Л У В Ы К И Т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28" y="3000372"/>
          <a:ext cx="6643734" cy="235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67"/>
                <a:gridCol w="3321867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Гласные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Согласные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400" b="1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урок!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Н Р О Л У В Ы К И Т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3071810"/>
          <a:ext cx="664373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67"/>
                <a:gridCol w="3321867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dirty="0" smtClean="0"/>
                        <a:t>А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 Р О Л У В Ы К И Т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3071810"/>
          <a:ext cx="664373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67"/>
                <a:gridCol w="3321867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dirty="0" smtClean="0"/>
                        <a:t>А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О Л У В Ы К И Т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3071810"/>
          <a:ext cx="664373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67"/>
                <a:gridCol w="3321867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dirty="0" smtClean="0"/>
                        <a:t>А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 Р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Л У В Ы К И Т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3071810"/>
          <a:ext cx="664373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67"/>
                <a:gridCol w="3321867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dirty="0" smtClean="0"/>
                        <a:t>А О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 Р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 У В Ы К И Т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3071810"/>
          <a:ext cx="664373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67"/>
                <a:gridCol w="3321867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dirty="0" smtClean="0"/>
                        <a:t>А О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 Р Л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 буквы в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  В Ы К И Т С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3071810"/>
          <a:ext cx="664373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67"/>
                <a:gridCol w="3321867"/>
              </a:tblGrid>
              <a:tr h="171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dirty="0" smtClean="0"/>
                        <a:t>А О У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5400" dirty="0" smtClean="0"/>
                        <a:t>Н Р Л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</TotalTime>
  <Words>433</Words>
  <Application>Microsoft Office PowerPoint</Application>
  <PresentationFormat>Экран (4:3)</PresentationFormat>
  <Paragraphs>131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Обычная</vt:lpstr>
      <vt:lpstr>Повторение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Распределите буквы в группы</vt:lpstr>
      <vt:lpstr>Слайд 27</vt:lpstr>
      <vt:lpstr>Слайд 28</vt:lpstr>
      <vt:lpstr>Работа с учебником</vt:lpstr>
      <vt:lpstr>Спасибо за урок!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</dc:title>
  <dc:creator>79201025966</dc:creator>
  <cp:lastModifiedBy>79201025966</cp:lastModifiedBy>
  <cp:revision>4</cp:revision>
  <dcterms:created xsi:type="dcterms:W3CDTF">2023-11-06T11:04:48Z</dcterms:created>
  <dcterms:modified xsi:type="dcterms:W3CDTF">2024-04-05T16:54:16Z</dcterms:modified>
</cp:coreProperties>
</file>