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3" r:id="rId4"/>
    <p:sldId id="264" r:id="rId5"/>
    <p:sldId id="262" r:id="rId6"/>
    <p:sldId id="257" r:id="rId7"/>
    <p:sldId id="259" r:id="rId8"/>
    <p:sldId id="258" r:id="rId9"/>
    <p:sldId id="260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8260903-3E75-4317-ACC7-411A771AA36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7E7BB55-0BAC-4FA8-9BB0-92E79912161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Слово. Значение слова.</a:t>
            </a:r>
            <a:br>
              <a:rPr lang="ru-RU" dirty="0" smtClean="0"/>
            </a:br>
            <a:r>
              <a:rPr lang="ru-RU" dirty="0" smtClean="0"/>
              <a:t>Предложение. Текст.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Русский язык 1 </a:t>
            </a:r>
            <a:r>
              <a:rPr lang="ru-RU" dirty="0" smtClean="0"/>
              <a:t>класс</a:t>
            </a:r>
          </a:p>
          <a:p>
            <a:r>
              <a:rPr lang="ru-RU" dirty="0" smtClean="0"/>
              <a:t>Школа России</a:t>
            </a:r>
          </a:p>
          <a:p>
            <a:r>
              <a:rPr lang="ru-RU" dirty="0" smtClean="0"/>
              <a:t>Учитель МОУ </a:t>
            </a:r>
            <a:r>
              <a:rPr lang="ru-RU" dirty="0" err="1" smtClean="0"/>
              <a:t>Болтинской</a:t>
            </a:r>
            <a:r>
              <a:rPr lang="ru-RU" dirty="0" smtClean="0"/>
              <a:t> СОШ</a:t>
            </a:r>
          </a:p>
          <a:p>
            <a:r>
              <a:rPr lang="ru-RU" dirty="0" err="1" smtClean="0"/>
              <a:t>Е.А.Шихеева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b="1" i="1" dirty="0" smtClean="0">
                <a:solidFill>
                  <a:srgbClr val="C00000"/>
                </a:solidFill>
                <a:latin typeface="Monotype Corsiva" pitchFamily="66" charset="0"/>
              </a:rPr>
              <a:t>Спасибо за работу!</a:t>
            </a:r>
            <a:endParaRPr lang="ru-RU" sz="72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Повторение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92500"/>
          </a:bodyPr>
          <a:lstStyle/>
          <a:p>
            <a:r>
              <a:rPr lang="ru-RU" sz="3600" dirty="0" smtClean="0"/>
              <a:t>Чем слово отличается от набора букв?</a:t>
            </a:r>
          </a:p>
          <a:p>
            <a:r>
              <a:rPr lang="ru-RU" sz="3600" dirty="0" smtClean="0"/>
              <a:t>На какой вопрос отвечают слова, обозначающие предметы?</a:t>
            </a:r>
          </a:p>
          <a:p>
            <a:r>
              <a:rPr lang="ru-RU" sz="3600" dirty="0" smtClean="0"/>
              <a:t>На какой вопрос отвечают слова, обозначающие признак предмета?</a:t>
            </a:r>
          </a:p>
          <a:p>
            <a:r>
              <a:rPr lang="ru-RU" sz="3600" dirty="0" smtClean="0"/>
              <a:t>На какой вопрос отвечают слова, обозначающие  действие предмета?</a:t>
            </a:r>
          </a:p>
          <a:p>
            <a:r>
              <a:rPr lang="ru-RU" sz="3600" dirty="0" smtClean="0"/>
              <a:t>Что такое многозначные слова? Как найти их в словаре?</a:t>
            </a:r>
          </a:p>
          <a:p>
            <a:r>
              <a:rPr lang="ru-RU" sz="3600" dirty="0" smtClean="0"/>
              <a:t>Что такое синонимы?</a:t>
            </a:r>
          </a:p>
          <a:p>
            <a:r>
              <a:rPr lang="ru-RU" sz="3600" dirty="0" smtClean="0"/>
              <a:t>Что такое антонимы?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Выпиши  только слова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800" dirty="0" smtClean="0"/>
              <a:t>бабочка  </a:t>
            </a:r>
            <a:r>
              <a:rPr lang="ru-RU" sz="4800" dirty="0" err="1" smtClean="0"/>
              <a:t>чокбааб</a:t>
            </a:r>
            <a:r>
              <a:rPr lang="ru-RU" sz="4800" dirty="0" smtClean="0"/>
              <a:t>    кузнечик    </a:t>
            </a:r>
            <a:r>
              <a:rPr lang="ru-RU" sz="4800" dirty="0" err="1" smtClean="0"/>
              <a:t>транлавт</a:t>
            </a:r>
            <a:r>
              <a:rPr lang="ru-RU" sz="4800" dirty="0" smtClean="0"/>
              <a:t>   весёлый    </a:t>
            </a:r>
            <a:r>
              <a:rPr lang="ru-RU" sz="4800" dirty="0" err="1" smtClean="0"/>
              <a:t>лючк</a:t>
            </a:r>
            <a:r>
              <a:rPr lang="ru-RU" sz="4800" dirty="0" smtClean="0"/>
              <a:t>     быстрый   читать  </a:t>
            </a:r>
            <a:r>
              <a:rPr lang="ru-RU" sz="4800" dirty="0" err="1" smtClean="0"/>
              <a:t>ртаймав</a:t>
            </a:r>
            <a:r>
              <a:rPr lang="ru-RU" sz="4800" dirty="0" smtClean="0"/>
              <a:t>     едет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Проверь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Бабочка, кузнечик,  весёлый,  быстрый   читать ,  едет. 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предложение?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</a:p>
          <a:p>
            <a:r>
              <a:rPr lang="ru-RU" dirty="0" smtClean="0"/>
              <a:t>Русский язык 1 класс </a:t>
            </a:r>
            <a:r>
              <a:rPr lang="ru-RU" dirty="0" smtClean="0"/>
              <a:t> с. 10-11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Составь из данных слов предложение. </a:t>
            </a:r>
            <a:r>
              <a:rPr lang="ru-RU" b="1" i="1" dirty="0" smtClean="0">
                <a:solidFill>
                  <a:srgbClr val="002060"/>
                </a:solidFill>
              </a:rPr>
              <a:t>Запиши одно предложение по выбору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571744"/>
            <a:ext cx="8929718" cy="461488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1. </a:t>
            </a:r>
            <a:r>
              <a:rPr lang="ru-RU" sz="3600" b="1" dirty="0" smtClean="0"/>
              <a:t>Девочка, с, гулять, собакой, пошла.</a:t>
            </a:r>
          </a:p>
          <a:p>
            <a:pPr>
              <a:buNone/>
            </a:pPr>
            <a:r>
              <a:rPr lang="ru-RU" sz="3600" b="1" dirty="0" smtClean="0"/>
              <a:t>2.хорошо,  Я, велосипеде, катаюсь, на.</a:t>
            </a:r>
          </a:p>
          <a:p>
            <a:pPr>
              <a:buNone/>
            </a:pPr>
            <a:r>
              <a:rPr lang="ru-RU" sz="3600" b="1" dirty="0" smtClean="0"/>
              <a:t>3. Воробьи, синицы, и, не,  улетают, юг, 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Проверь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929718" cy="46148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Девочка  пошла  гулять  с  собакой,.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2. Я  хорошо  катаюсь  на велосипеде.</a:t>
            </a:r>
          </a:p>
          <a:p>
            <a:pPr>
              <a:lnSpc>
                <a:spcPct val="150000"/>
              </a:lnSpc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3. Воробьи  и синицы  не   улетают  на юг.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Письмо по памяти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lain"/>
            </a:pPr>
            <a:r>
              <a:rPr lang="ru-RU" sz="3600" dirty="0" smtClean="0"/>
              <a:t>У Антона ноты. У Ани шары.</a:t>
            </a:r>
          </a:p>
          <a:p>
            <a:pPr marL="514350" indent="-514350">
              <a:buNone/>
            </a:pPr>
            <a:endParaRPr lang="ru-RU" sz="3600" dirty="0"/>
          </a:p>
          <a:p>
            <a:pPr marL="514350" indent="-514350">
              <a:buAutoNum type="arabicPlain"/>
            </a:pPr>
            <a:endParaRPr lang="ru-RU" sz="3600" dirty="0" smtClean="0"/>
          </a:p>
          <a:p>
            <a:pPr marL="514350" indent="-514350">
              <a:buNone/>
            </a:pPr>
            <a:r>
              <a:rPr lang="ru-RU" sz="3600" dirty="0" smtClean="0"/>
              <a:t>2  Катя и Рома в саду. Мама ушла в дом.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Проверь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 marL="514350" indent="-514350">
              <a:buAutoNum type="arabicPlain"/>
            </a:pPr>
            <a:r>
              <a:rPr lang="ru-RU" sz="3600" b="1" dirty="0" smtClean="0"/>
              <a:t>У Антона ноты. У Ани шары.</a:t>
            </a:r>
          </a:p>
          <a:p>
            <a:pPr marL="514350" indent="-514350">
              <a:buNone/>
            </a:pPr>
            <a:endParaRPr lang="ru-RU" sz="3600" b="1" dirty="0"/>
          </a:p>
          <a:p>
            <a:pPr marL="514350" indent="-514350">
              <a:buAutoNum type="arabicPlain"/>
            </a:pPr>
            <a:endParaRPr lang="ru-RU" sz="3600" b="1" dirty="0" smtClean="0"/>
          </a:p>
          <a:p>
            <a:pPr marL="514350" indent="-514350">
              <a:buNone/>
            </a:pPr>
            <a:r>
              <a:rPr lang="ru-RU" sz="3600" b="1" dirty="0" smtClean="0"/>
              <a:t>2  Катя и Рома в саду. Мама ушла в дом.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38</TotalTime>
  <Words>237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Слово. Значение слова. Предложение. Текст.</vt:lpstr>
      <vt:lpstr>Повторение</vt:lpstr>
      <vt:lpstr>Выпиши  только слова</vt:lpstr>
      <vt:lpstr>Проверь</vt:lpstr>
      <vt:lpstr>Что такое предложение?</vt:lpstr>
      <vt:lpstr>Составь из данных слов предложение. Запиши одно предложение по выбору</vt:lpstr>
      <vt:lpstr>Проверь</vt:lpstr>
      <vt:lpstr>Письмо по памяти</vt:lpstr>
      <vt:lpstr>Проверь</vt:lpstr>
      <vt:lpstr>Слайд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Слово. Значение слова. Предложение. Текст.</dc:title>
  <dc:creator>79201025966</dc:creator>
  <cp:lastModifiedBy>79201025966</cp:lastModifiedBy>
  <cp:revision>3</cp:revision>
  <dcterms:created xsi:type="dcterms:W3CDTF">2024-02-28T14:46:05Z</dcterms:created>
  <dcterms:modified xsi:type="dcterms:W3CDTF">2024-04-05T17:16:32Z</dcterms:modified>
</cp:coreProperties>
</file>