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6" r:id="rId8"/>
    <p:sldId id="263" r:id="rId9"/>
    <p:sldId id="264" r:id="rId10"/>
    <p:sldId id="262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подготовки 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ВПР,ОГЭ,ЕГЭ 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истории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72408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Презентацию составила 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учитель истории и обществознания </a:t>
            </a:r>
          </a:p>
          <a:p>
            <a:pPr algn="r"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Болтинской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Лаврухина Ю.В.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пк\Downloads\v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244827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пк\Downloads\ог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77072"/>
            <a:ext cx="244827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пк\Downloads\егэ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852936"/>
            <a:ext cx="244827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подготовки </a:t>
            </a:r>
            <a:br>
              <a:rPr lang="ru-RU" sz="3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26 марта\ОГЭ ЕГЭ история\МЕТОДИКА\1 СИНКВЕЙ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63284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подготовки </a:t>
            </a:r>
            <a:br>
              <a:rPr lang="ru-RU" sz="3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26 марта\ОГЭ ЕГЭ история\МЕТОДИКА\СИНКВЕЙН  6кл при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77686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2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410445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ПОДГОТОВКИ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уроки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элективы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-внеурочная деятельность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-дополнительное образование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ВПР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ownloads\v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471805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подготовки </a:t>
            </a:r>
            <a:br>
              <a:rPr lang="ru-RU" sz="3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8352928" cy="2232248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-Использование Рабочих тетрадей на печатной основе (« минусы» и «плюсы»)</a:t>
            </a:r>
          </a:p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-Систематизация знаний по каждой теме (папка «Для подготовки»)</a:t>
            </a:r>
          </a:p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-Сборники тренировочных вариантов Проверочных работ для подготовки к ВПР (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Артасов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И.)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к\Downloads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1159109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пк\Downloads\7.jpg"/>
          <p:cNvPicPr>
            <a:picLocks noChangeAspect="1" noChangeArrowheads="1"/>
          </p:cNvPicPr>
          <p:nvPr/>
        </p:nvPicPr>
        <p:blipFill>
          <a:blip r:embed="rId3" cstate="print"/>
          <a:srcRect l="26069" r="27008"/>
          <a:stretch>
            <a:fillRect/>
          </a:stretch>
        </p:blipFill>
        <p:spPr bwMode="auto">
          <a:xfrm>
            <a:off x="1043608" y="3429000"/>
            <a:ext cx="1296144" cy="169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пк\Downloads\8.jpg"/>
          <p:cNvPicPr>
            <a:picLocks noChangeAspect="1" noChangeArrowheads="1"/>
          </p:cNvPicPr>
          <p:nvPr/>
        </p:nvPicPr>
        <p:blipFill>
          <a:blip r:embed="rId4" cstate="print"/>
          <a:srcRect l="20315" t="9944" r="10613" b="10502"/>
          <a:stretch>
            <a:fillRect/>
          </a:stretch>
        </p:blipFill>
        <p:spPr bwMode="auto">
          <a:xfrm>
            <a:off x="1691680" y="3356992"/>
            <a:ext cx="122413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пк\Downloads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429000"/>
            <a:ext cx="1224136" cy="176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пк\Downloads\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356992"/>
            <a:ext cx="122413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C:\Users\пк\Downloads\м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3188755"/>
            <a:ext cx="1518944" cy="2022958"/>
          </a:xfrm>
          <a:prstGeom prst="rect">
            <a:avLst/>
          </a:prstGeom>
          <a:noFill/>
        </p:spPr>
      </p:pic>
      <p:pic>
        <p:nvPicPr>
          <p:cNvPr id="3080" name="Picture 8" descr="C:\Users\пк\Downloads\п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501008"/>
            <a:ext cx="200122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ОГЭ,ЕГЭ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пк\Downloads\ог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96952"/>
            <a:ext cx="244827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C:\Users\пк\Downloads\ег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96952"/>
            <a:ext cx="244827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подготовки </a:t>
            </a:r>
            <a:br>
              <a:rPr lang="ru-RU" sz="3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8352928" cy="2232248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-Использование Рабочих тетрадей на печатной основе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(индивидуальная работа, групповая форма, текущий контроль)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-пособия из серии «Я сдам ОГЭ», «Я сдам ЕГЭ»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-Сборники тренировочных вариантов ОГЭ и ЕГЭ (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Артасов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И.)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-Пособия по Истории культуры (см.папка)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к\Downloads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1159109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пк\Downloads\7.jpg"/>
          <p:cNvPicPr>
            <a:picLocks noChangeAspect="1" noChangeArrowheads="1"/>
          </p:cNvPicPr>
          <p:nvPr/>
        </p:nvPicPr>
        <p:blipFill>
          <a:blip r:embed="rId3" cstate="print"/>
          <a:srcRect l="26069" r="27008"/>
          <a:stretch>
            <a:fillRect/>
          </a:stretch>
        </p:blipFill>
        <p:spPr bwMode="auto">
          <a:xfrm>
            <a:off x="683568" y="3429000"/>
            <a:ext cx="1296144" cy="169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пк\Downloads\8.jpg"/>
          <p:cNvPicPr>
            <a:picLocks noChangeAspect="1" noChangeArrowheads="1"/>
          </p:cNvPicPr>
          <p:nvPr/>
        </p:nvPicPr>
        <p:blipFill>
          <a:blip r:embed="rId4" cstate="print"/>
          <a:srcRect l="20315" t="9944" r="10613" b="10502"/>
          <a:stretch>
            <a:fillRect/>
          </a:stretch>
        </p:blipFill>
        <p:spPr bwMode="auto">
          <a:xfrm>
            <a:off x="1115616" y="3356992"/>
            <a:ext cx="122413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пк\Downloads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284984"/>
            <a:ext cx="1224136" cy="176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пк\Downloads\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140968"/>
            <a:ext cx="122413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пк\Downloads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501008"/>
            <a:ext cx="2016224" cy="2016224"/>
          </a:xfrm>
          <a:prstGeom prst="rect">
            <a:avLst/>
          </a:prstGeom>
          <a:noFill/>
        </p:spPr>
      </p:pic>
      <p:pic>
        <p:nvPicPr>
          <p:cNvPr id="4099" name="Picture 3" descr="C:\Users\пк\Downloads\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3501008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подготовки </a:t>
            </a:r>
            <a:br>
              <a:rPr lang="ru-RU" sz="3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пк\Downloads\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3456384" cy="4638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подготовки </a:t>
            </a:r>
            <a:br>
              <a:rPr lang="ru-RU" sz="3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26 марта\ОГЭ ЕГЭ история\МЕТОДИКА\1 ПОП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34481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подготовки </a:t>
            </a:r>
            <a:br>
              <a:rPr lang="ru-RU" sz="3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26 марта\ОГЭ ЕГЭ история\МЕТОДИКА\2 ПОПС расшифровка положе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92088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</TotalTime>
  <Words>126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Система подготовки  к ВПР,ОГЭ,ЕГЭ  по истории</vt:lpstr>
      <vt:lpstr>            СИСТЕМА ПОДГОТОВКИ -уроки -элективы -внеурочная деятельность -дополнительное образование </vt:lpstr>
      <vt:lpstr>ВПР</vt:lpstr>
      <vt:lpstr>Система подготовки  </vt:lpstr>
      <vt:lpstr>ОГЭ,ЕГЭ</vt:lpstr>
      <vt:lpstr>Система подготовки  </vt:lpstr>
      <vt:lpstr>Система подготовки  </vt:lpstr>
      <vt:lpstr>Система подготовки  </vt:lpstr>
      <vt:lpstr>Система подготовки  </vt:lpstr>
      <vt:lpstr>Система подготовки  </vt:lpstr>
      <vt:lpstr>Система подготовки 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подготовки: уроки элективы внеурочная деятельность дополнительное образование </dc:title>
  <dc:creator>пк</dc:creator>
  <cp:lastModifiedBy>Windows User</cp:lastModifiedBy>
  <cp:revision>12</cp:revision>
  <dcterms:created xsi:type="dcterms:W3CDTF">2021-03-26T02:20:01Z</dcterms:created>
  <dcterms:modified xsi:type="dcterms:W3CDTF">2023-06-30T06:06:20Z</dcterms:modified>
</cp:coreProperties>
</file>