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3" d="100"/>
          <a:sy n="63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 ФИПИ как инструмент подготовки к итоговой аттестации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352928" cy="13681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Презентацию </a:t>
            </a:r>
            <a:r>
              <a:rPr lang="ru-RU" dirty="0" smtClean="0"/>
              <a:t>подготовила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 err="1" smtClean="0"/>
              <a:t>Болтинской</a:t>
            </a:r>
            <a:r>
              <a:rPr lang="ru-RU" dirty="0" smtClean="0"/>
              <a:t> СОШ</a:t>
            </a:r>
          </a:p>
          <a:p>
            <a:r>
              <a:rPr lang="ru-RU" smtClean="0"/>
              <a:t>Лаврухина </a:t>
            </a:r>
            <a:r>
              <a:rPr lang="ru-RU" dirty="0" smtClean="0"/>
              <a:t>Ю.В.</a:t>
            </a:r>
            <a:endParaRPr lang="ru-RU" dirty="0"/>
          </a:p>
        </p:txBody>
      </p:sp>
      <p:pic>
        <p:nvPicPr>
          <p:cNvPr id="2050" name="Picture 2" descr="https://school-barlyk.rtyva.ru/wp-content/uploads/2020/12/fi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18970"/>
            <a:ext cx="48930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129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768968"/>
              </p:ext>
            </p:extLst>
          </p:nvPr>
        </p:nvGraphicFramePr>
        <p:xfrm>
          <a:off x="5148064" y="476672"/>
          <a:ext cx="381642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402933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НАВИГАТОР САМОСТОЯТЕЛЬНОЙ ПОДГОТОВКИ</a:t>
                      </a:r>
                    </a:p>
                  </a:txBody>
                  <a:tcPr/>
                </a:tc>
              </a:tr>
              <a:tr h="3717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Подробные рекомендации для подготовки к ЕГЭ и ОГЭ.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Помощь для тех, кто готовится к экзаменам своими силами.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0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C:\Users\Учитель\Desktop\МО 29.04.2022\2022-04-28_15-51-1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38" r="19173" b="3754"/>
          <a:stretch/>
        </p:blipFill>
        <p:spPr bwMode="auto">
          <a:xfrm>
            <a:off x="375054" y="1051575"/>
            <a:ext cx="2998231" cy="275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Учитель\Desktop\МО 29.04.2022\2022-04-28_15-51-3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1" t="6695" r="19091" b="5129"/>
          <a:stretch/>
        </p:blipFill>
        <p:spPr bwMode="auto">
          <a:xfrm>
            <a:off x="378336" y="4149080"/>
            <a:ext cx="3077055" cy="259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42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1134066"/>
              </p:ext>
            </p:extLst>
          </p:nvPr>
        </p:nvGraphicFramePr>
        <p:xfrm>
          <a:off x="5004048" y="404664"/>
          <a:ext cx="388843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43583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МЕТОДИЧЕСКАЯ КОПИЛКА</a:t>
                      </a:r>
                      <a:endParaRPr lang="ru-RU" dirty="0"/>
                    </a:p>
                  </a:txBody>
                  <a:tcPr/>
                </a:tc>
              </a:tr>
              <a:tr h="468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методические рекомендации для выпускников, обучающихся и учителей</a:t>
                      </a:r>
                      <a:endParaRPr kumimoji="0" lang="ru-RU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1F15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1F1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C:\Users\Учитель\Desktop\МО 29.04.2022\2022-04-28_15-52-5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1" t="-435" r="4242" b="9441"/>
          <a:stretch/>
        </p:blipFill>
        <p:spPr bwMode="auto">
          <a:xfrm>
            <a:off x="408856" y="1196752"/>
            <a:ext cx="43791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93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8480611"/>
              </p:ext>
            </p:extLst>
          </p:nvPr>
        </p:nvGraphicFramePr>
        <p:xfrm>
          <a:off x="5004048" y="404664"/>
          <a:ext cx="388843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43583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МЕТОДИЧЕСКАЯ КОПИЛКА</a:t>
                      </a:r>
                      <a:endParaRPr lang="ru-RU" dirty="0"/>
                    </a:p>
                  </a:txBody>
                  <a:tcPr/>
                </a:tc>
              </a:tr>
              <a:tr h="468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методические рекомендации для выпускников, обучающихся и учителей</a:t>
                      </a:r>
                      <a:endParaRPr kumimoji="0" lang="ru-RU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1F15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1F1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C:\Users\Учитель\Desktop\МО 29.04.2022\2022-04-28_15-52-5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1" t="-435" r="4242" b="9441"/>
          <a:stretch/>
        </p:blipFill>
        <p:spPr bwMode="auto">
          <a:xfrm>
            <a:off x="408856" y="1196752"/>
            <a:ext cx="43791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7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8971386"/>
              </p:ext>
            </p:extLst>
          </p:nvPr>
        </p:nvGraphicFramePr>
        <p:xfrm>
          <a:off x="5004048" y="404665"/>
          <a:ext cx="3888432" cy="6159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737546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ЗАДАНИЯ  ДЛЯ 5-9 КЛАССОВ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ПО ИСТОРИИ, ОБЩЕСТВОЗНННИЮ ДЛЯ РАЗВИТИЯ ПИСЬМЕННОЙ РЕЧИ</a:t>
                      </a:r>
                      <a:endParaRPr lang="ru-RU" dirty="0"/>
                    </a:p>
                  </a:txBody>
                  <a:tcPr/>
                </a:tc>
              </a:tr>
              <a:tr h="423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1F1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1" name="Picture 3" descr="C:\Users\Учитель\Desktop\МО 29.04.2022\2022-04-28_15-53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6" r="8485" b="5669"/>
          <a:stretch/>
        </p:blipFill>
        <p:spPr bwMode="auto">
          <a:xfrm>
            <a:off x="179512" y="1340768"/>
            <a:ext cx="4392487" cy="406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18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13314" name="Picture 2" descr="C:\Users\Учитель\Desktop\МО 29.04.2022\2022-04-28_15-53-5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1" t="2855" r="9846" b="7126"/>
          <a:stretch/>
        </p:blipFill>
        <p:spPr bwMode="auto">
          <a:xfrm>
            <a:off x="904649" y="1051575"/>
            <a:ext cx="7488832" cy="5135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694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14338" name="Picture 2" descr="C:\Users\Учитель\Desktop\МО 29.04.2022\2022-04-28_15-54-1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62" r="18769"/>
          <a:stretch/>
        </p:blipFill>
        <p:spPr bwMode="auto">
          <a:xfrm>
            <a:off x="1793631" y="620688"/>
            <a:ext cx="5556740" cy="57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40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15362" name="Picture 2" descr="C:\Users\Учитель\Desktop\МО 29.04.2022\2022-04-28_15-55-5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5" t="3755" r="17846"/>
          <a:stretch/>
        </p:blipFill>
        <p:spPr bwMode="auto">
          <a:xfrm>
            <a:off x="1413764" y="1051574"/>
            <a:ext cx="6974660" cy="5473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71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16387" name="Picture 3" descr="C:\Users\Учитель\Desktop\МО 29.04.2022\2022-04-28_15-56-2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6" r="18615"/>
          <a:stretch/>
        </p:blipFill>
        <p:spPr bwMode="auto">
          <a:xfrm>
            <a:off x="1907704" y="620688"/>
            <a:ext cx="5627078" cy="55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527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17410" name="Picture 2" descr="C:\Users\Учитель\Desktop\МО 29.04.2022\2022-04-28_15-56-5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23" t="-436" r="18308" b="7245"/>
          <a:stretch/>
        </p:blipFill>
        <p:spPr bwMode="auto">
          <a:xfrm>
            <a:off x="1913206" y="476672"/>
            <a:ext cx="5556739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6733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18434" name="Picture 2" descr="C:\Users\Учитель\Desktop\МО 29.04.2022\2022-04-28_15-57-3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4" t="3755" r="17693" b="4781"/>
          <a:stretch/>
        </p:blipFill>
        <p:spPr bwMode="auto">
          <a:xfrm>
            <a:off x="1793629" y="574983"/>
            <a:ext cx="5641145" cy="559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27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ФИПИ-ОФИЦИАЛЬНЫЙ </a:t>
            </a:r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ИСТОЧНИК ИНФОРМАЦИИ ДЛЯ СДАЮЩИХ </a:t>
            </a:r>
            <a:r>
              <a:rPr lang="ru-RU" sz="2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ЕГЭ?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5512265"/>
            <a:ext cx="8568952" cy="1345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измерений» занимается исследованиями в области оценки качества образования.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ФИПИ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Рособрнадзор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Учитель\Desktop\МО 29.04.2022\2022-04-28_16-06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9" r="7824"/>
          <a:stretch/>
        </p:blipFill>
        <p:spPr bwMode="auto">
          <a:xfrm>
            <a:off x="899592" y="1361550"/>
            <a:ext cx="7344816" cy="38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0772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19458" name="Picture 2" descr="C:\Users\Учитель\Desktop\МО 29.04.2022\2022-04-28_15-59-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7" r="18226" b="7836"/>
          <a:stretch/>
        </p:blipFill>
        <p:spPr bwMode="auto">
          <a:xfrm>
            <a:off x="1835696" y="637423"/>
            <a:ext cx="6087261" cy="55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8778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20482" name="Picture 2" descr="C:\Users\Учитель\Desktop\МО 29.04.2022\2022-04-28_15-59-4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6" r="18307" b="7792"/>
          <a:stretch/>
        </p:blipFill>
        <p:spPr bwMode="auto">
          <a:xfrm>
            <a:off x="1814732" y="476672"/>
            <a:ext cx="5655213" cy="590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28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21506" name="Picture 2" descr="C:\Users\Учитель\Desktop\МО 29.04.2022\2022-04-28_16-00-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93" t="8209" r="16922" b="5876"/>
          <a:stretch/>
        </p:blipFill>
        <p:spPr bwMode="auto">
          <a:xfrm>
            <a:off x="1856934" y="404664"/>
            <a:ext cx="5613011" cy="5904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0011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22530" name="Picture 2" descr="C:\Users\Учитель\Desktop\МО 29.04.2022\2022-04-28_16-00-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31" r="19384" b="5329"/>
          <a:stretch/>
        </p:blipFill>
        <p:spPr bwMode="auto">
          <a:xfrm>
            <a:off x="1941342" y="620688"/>
            <a:ext cx="5430129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7339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23555" name="Picture 3" descr="C:\Users\Учитель\Desktop\МО 29.04.2022\2022-04-28_16-01-1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4" t="-435" r="18154"/>
          <a:stretch/>
        </p:blipFill>
        <p:spPr bwMode="auto">
          <a:xfrm>
            <a:off x="1885071" y="476672"/>
            <a:ext cx="5598942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919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pic>
        <p:nvPicPr>
          <p:cNvPr id="23555" name="Picture 3" descr="C:\Users\Учитель\Desktop\МО 29.04.2022\2022-04-28_16-01-1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4" t="-435" r="18154"/>
          <a:stretch/>
        </p:blipFill>
        <p:spPr bwMode="auto">
          <a:xfrm>
            <a:off x="1885071" y="476672"/>
            <a:ext cx="5598942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857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9039338"/>
              </p:ext>
            </p:extLst>
          </p:nvPr>
        </p:nvGraphicFramePr>
        <p:xfrm>
          <a:off x="5004048" y="404665"/>
          <a:ext cx="388843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737546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ВИДЕОКОНСУЛЬТАЦИИ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РАЗРАБОТЧИКОВ КИМ ЕГЭ</a:t>
                      </a:r>
                    </a:p>
                  </a:txBody>
                  <a:tcPr/>
                </a:tc>
              </a:tr>
              <a:tr h="423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Ролики с советами экспертов и их ответами на частые вопросы.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1F1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01" y="1268760"/>
            <a:ext cx="438291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0497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0939370"/>
              </p:ext>
            </p:extLst>
          </p:nvPr>
        </p:nvGraphicFramePr>
        <p:xfrm>
          <a:off x="5004048" y="404665"/>
          <a:ext cx="388843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737546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РЕКОМЕНДАЦИ ЭКСПЕРТОВ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423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Публикуются</a:t>
                      </a:r>
                      <a:r>
                        <a:rPr lang="ru-RU" sz="20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августе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1F1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973" y="476672"/>
            <a:ext cx="3240360" cy="267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9458" y="3501008"/>
            <a:ext cx="3225875" cy="2745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3905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4510430"/>
              </p:ext>
            </p:extLst>
          </p:nvPr>
        </p:nvGraphicFramePr>
        <p:xfrm>
          <a:off x="5004048" y="404665"/>
          <a:ext cx="3888432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737546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РЕКОМЕНДАЦИ ЭКСПЕРТОВ</a:t>
                      </a: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4239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33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Публикуются</a:t>
                      </a:r>
                      <a:r>
                        <a:rPr lang="ru-RU" sz="20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августе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800" i="1" dirty="0" smtClean="0">
                        <a:solidFill>
                          <a:srgbClr val="331F15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9706"/>
            <a:ext cx="4106372" cy="280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1350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200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ФИПИ-ОФИЦИАЛЬНЫЙ </a:t>
            </a:r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ИСТОЧНИК ИНФОРМАЦИИ ДЛЯ СДАЮЩИХ </a:t>
            </a:r>
            <a:r>
              <a:rPr lang="ru-RU" sz="2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ЕГЭ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7" name="Picture 3" descr="C:\Users\Учитель\Desktop\МО 29.04.2022\2022-04-28_16-06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3" t="12963" r="9128" b="6808"/>
          <a:stretch/>
        </p:blipFill>
        <p:spPr bwMode="auto">
          <a:xfrm>
            <a:off x="1153551" y="1340768"/>
            <a:ext cx="6977576" cy="489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240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5512265"/>
            <a:ext cx="8856984" cy="6530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Документы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которые определяют содержание КИМ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ЕГЭ, ОГЭ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858409"/>
              </p:ext>
            </p:extLst>
          </p:nvPr>
        </p:nvGraphicFramePr>
        <p:xfrm>
          <a:off x="395535" y="1628800"/>
          <a:ext cx="8328249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083"/>
                <a:gridCol w="2776083"/>
                <a:gridCol w="2776083"/>
              </a:tblGrid>
              <a:tr h="189700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Демоверсии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Кодификатор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Спецификация</a:t>
                      </a:r>
                      <a:endParaRPr lang="ru-RU" dirty="0"/>
                    </a:p>
                  </a:txBody>
                  <a:tcPr/>
                </a:tc>
              </a:tr>
              <a:tr h="1775403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333333"/>
                          </a:solidFill>
                          <a:effectLst/>
                          <a:latin typeface="YS Text"/>
                        </a:rPr>
                        <a:t>образец с заданиями, подобными</a:t>
                      </a:r>
                      <a:r>
                        <a:rPr lang="ru-RU" b="0" i="1" baseline="0" dirty="0" smtClean="0">
                          <a:solidFill>
                            <a:srgbClr val="333333"/>
                          </a:solidFill>
                          <a:effectLst/>
                          <a:latin typeface="YS Text"/>
                        </a:rPr>
                        <a:t> заданиям </a:t>
                      </a:r>
                      <a:r>
                        <a:rPr lang="ru-RU" b="0" i="1" dirty="0" smtClean="0">
                          <a:solidFill>
                            <a:srgbClr val="333333"/>
                          </a:solidFill>
                          <a:effectLst/>
                          <a:latin typeface="YS Text"/>
                        </a:rPr>
                        <a:t> ЕГЭ,ОГЭ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</a:rPr>
                        <a:t>изложены все темы, которые могут быть на экзамене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приведены критерии оценки, распределение баллов, структура </a:t>
                      </a:r>
                      <a:r>
                        <a:rPr lang="ru-RU" sz="1800" i="1" dirty="0" err="1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</a:rPr>
                        <a:t>КИМа</a:t>
                      </a: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815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3837509"/>
              </p:ext>
            </p:extLst>
          </p:nvPr>
        </p:nvGraphicFramePr>
        <p:xfrm>
          <a:off x="5004048" y="404664"/>
          <a:ext cx="388843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43583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ОТКРЫТЫЙ БАНК ЗАДАНИЙ ЕГЭ</a:t>
                      </a:r>
                      <a:endParaRPr lang="ru-RU" dirty="0"/>
                    </a:p>
                  </a:txBody>
                  <a:tcPr/>
                </a:tc>
              </a:tr>
              <a:tr h="468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упражнения, которые можно</a:t>
                      </a:r>
                      <a:r>
                        <a:rPr lang="ru-RU" sz="18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решать </a:t>
                      </a: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онлайн,</a:t>
                      </a:r>
                      <a:r>
                        <a:rPr lang="ru-RU" sz="18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тренировка по темам, уровню сложности.</a:t>
                      </a:r>
                      <a:endParaRPr kumimoji="0" lang="ru-RU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1F15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Тесты здесь не структурированы, нет разделения по вариантам и типам. Необходимо настроить фильтр.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тестовом режиме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РАБОТАЕТ НОВАЯ ВЕРСИЯ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 заданиями для тренировки!</a:t>
                      </a:r>
                      <a:endParaRPr lang="ru-RU" sz="1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Учитель\Desktop\МО 29.04.2022\2022-04-28_16-11-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53" t="5838" r="6228" b="6414"/>
          <a:stretch/>
        </p:blipFill>
        <p:spPr bwMode="auto">
          <a:xfrm>
            <a:off x="407724" y="1412776"/>
            <a:ext cx="4308292" cy="41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3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7055413"/>
              </p:ext>
            </p:extLst>
          </p:nvPr>
        </p:nvGraphicFramePr>
        <p:xfrm>
          <a:off x="5004048" y="404664"/>
          <a:ext cx="388843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43583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ОТКРЫТЫЙ БАНК ЗАДАНИЙ ЕГЭ</a:t>
                      </a:r>
                      <a:endParaRPr lang="ru-RU" dirty="0"/>
                    </a:p>
                  </a:txBody>
                  <a:tcPr/>
                </a:tc>
              </a:tr>
              <a:tr h="468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упражнения, которые можно</a:t>
                      </a:r>
                      <a:r>
                        <a:rPr lang="ru-RU" sz="18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решать </a:t>
                      </a: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онлайн,</a:t>
                      </a:r>
                      <a:r>
                        <a:rPr lang="ru-RU" sz="18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тренировка по темам, уровню сложности.</a:t>
                      </a:r>
                      <a:endParaRPr kumimoji="0" lang="ru-RU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1F15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Тесты здесь не структурированы, нет разделения по вариантам и типам. Необходимо настроить фильтр.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тестовом режиме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РАБОТАЕТ НОВАЯ ВЕРСИЯ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 заданиями для тренировки!</a:t>
                      </a:r>
                      <a:endParaRPr lang="ru-RU" sz="1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Учитель\Desktop\МО 29.04.2022\2022-04-28_16-13-5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9" r="7878" b="5398"/>
          <a:stretch/>
        </p:blipFill>
        <p:spPr bwMode="auto">
          <a:xfrm>
            <a:off x="395536" y="1268760"/>
            <a:ext cx="436656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722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6425449"/>
              </p:ext>
            </p:extLst>
          </p:nvPr>
        </p:nvGraphicFramePr>
        <p:xfrm>
          <a:off x="5004048" y="404664"/>
          <a:ext cx="3888432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</a:tblGrid>
              <a:tr h="143583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ОТКРЫТЫЙ БАНК ЗАДАНИЙ ЕГЭ</a:t>
                      </a:r>
                      <a:endParaRPr lang="ru-RU" dirty="0"/>
                    </a:p>
                  </a:txBody>
                  <a:tcPr/>
                </a:tc>
              </a:tr>
              <a:tr h="4684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упражнения, которые можно</a:t>
                      </a:r>
                      <a:r>
                        <a:rPr lang="ru-RU" sz="18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решать </a:t>
                      </a: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онлайн,</a:t>
                      </a:r>
                      <a:r>
                        <a:rPr lang="ru-RU" sz="1800" i="1" baseline="0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тренировка по темам, уровню сложности.</a:t>
                      </a:r>
                      <a:endParaRPr kumimoji="0" lang="ru-RU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1F15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i="1" dirty="0" smtClean="0">
                          <a:solidFill>
                            <a:srgbClr val="331F15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Тесты здесь не структурированы, нет разделения по вариантам и типам. Необходимо настроить фильтр.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тестовом режиме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РАБОТАЕТ НОВАЯ ВЕРСИЯ </a:t>
                      </a:r>
                      <a:r>
                        <a:rPr kumimoji="0" lang="ru-RU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 заданиями для тренировки!</a:t>
                      </a:r>
                      <a:endParaRPr lang="ru-RU" sz="1400" i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 descr="C:\Users\Учитель\Desktop\МО 29.04.2022\2022-04-28_16-24-0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12" r="31818" b="9980"/>
          <a:stretch/>
        </p:blipFill>
        <p:spPr bwMode="auto">
          <a:xfrm>
            <a:off x="260260" y="1340768"/>
            <a:ext cx="4639314" cy="41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545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855305"/>
              </p:ext>
            </p:extLst>
          </p:nvPr>
        </p:nvGraphicFramePr>
        <p:xfrm>
          <a:off x="5148064" y="476672"/>
          <a:ext cx="381642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402933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НАВИГАТОР САМОСТОЯТЕЛЬНОЙ ПОДГОТОВКИ</a:t>
                      </a:r>
                    </a:p>
                  </a:txBody>
                  <a:tcPr/>
                </a:tc>
              </a:tr>
              <a:tr h="3717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Подробные рекомендации для подготовки к ЕГЭ и ОГЭ.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Помощь для тех, кто готовится к экзаменам своими силами.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0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Учитель\Desktop\МО 29.04.2022\2022-04-28_15-48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21" t="-436" r="3637" b="10241"/>
          <a:stretch/>
        </p:blipFill>
        <p:spPr bwMode="auto">
          <a:xfrm>
            <a:off x="179512" y="1410210"/>
            <a:ext cx="4680520" cy="4323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05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49080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9059957"/>
              </p:ext>
            </p:extLst>
          </p:nvPr>
        </p:nvGraphicFramePr>
        <p:xfrm>
          <a:off x="5148064" y="476672"/>
          <a:ext cx="381642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402933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НАВИГАТОР САМОСТОЯТЕЛЬНОЙ ПОДГОТОВКИ</a:t>
                      </a:r>
                    </a:p>
                  </a:txBody>
                  <a:tcPr/>
                </a:tc>
              </a:tr>
              <a:tr h="3717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Подробные рекомендации для подготовки к ЕГЭ и ОГЭ.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Помощь для тех, кто готовится к экзаменам своими силами.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0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C:\Users\Учитель\Desktop\МО 29.04.2022\2022-04-28_15-48-3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6" r="41818" b="16448"/>
          <a:stretch/>
        </p:blipFill>
        <p:spPr bwMode="auto">
          <a:xfrm>
            <a:off x="889128" y="1340767"/>
            <a:ext cx="2592288" cy="2225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\Desktop\МО 29.04.2022\2022-04-28_15-49-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1" t="-435" r="45758" b="6208"/>
          <a:stretch/>
        </p:blipFill>
        <p:spPr bwMode="auto">
          <a:xfrm>
            <a:off x="905540" y="3803848"/>
            <a:ext cx="262386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8229600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1018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ФИПИ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4359752"/>
              </p:ext>
            </p:extLst>
          </p:nvPr>
        </p:nvGraphicFramePr>
        <p:xfrm>
          <a:off x="5148064" y="476672"/>
          <a:ext cx="3816424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2402933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НАВИГАТОР САМОСТОЯТЕЛЬНОЙ ПОДГОТОВКИ</a:t>
                      </a:r>
                    </a:p>
                  </a:txBody>
                  <a:tcPr/>
                </a:tc>
              </a:tr>
              <a:tr h="3717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Подробные рекомендации для подготовки к ЕГЭ и ОГЭ.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Помощь для тех, кто готовится к экзаменам своими силами.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000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C:\Users\Учитель\Desktop\МО 29.04.2022\2022-04-28_15-50-3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81" t="4191" r="19173" b="6163"/>
          <a:stretch/>
        </p:blipFill>
        <p:spPr bwMode="auto">
          <a:xfrm>
            <a:off x="395536" y="1196752"/>
            <a:ext cx="2977749" cy="2520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Учитель\Desktop\МО 29.04.2022\2022-04-28_15-51-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9" t="4558" r="20379" b="15231"/>
          <a:stretch/>
        </p:blipFill>
        <p:spPr bwMode="auto">
          <a:xfrm>
            <a:off x="420519" y="3962399"/>
            <a:ext cx="2952766" cy="249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9099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324</Words>
  <Application>Microsoft Office PowerPoint</Application>
  <PresentationFormat>Экран (4:3)</PresentationFormat>
  <Paragraphs>119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Сайт ФИПИ как инструмент подготовки к итоговой аттестации</vt:lpstr>
      <vt:lpstr>ФИПИ-ОФИЦИАЛЬНЫЙ ИСТОЧНИК ИНФОРМАЦИИ ДЛЯ СДАЮЩИХ ЕГЭ? </vt:lpstr>
      <vt:lpstr> </vt:lpstr>
      <vt:lpstr> </vt:lpstr>
      <vt:lpstr> </vt:lpstr>
      <vt:lpstr> </vt:lpstr>
      <vt:lpstr> </vt:lpstr>
      <vt:lpstr> </vt:lpstr>
      <vt:lpstr> </vt:lpstr>
      <vt:lpstr>Слайд 10</vt:lpstr>
      <vt:lpstr> </vt:lpstr>
      <vt:lpstr> </vt:lpstr>
      <vt:lpstr> </vt:lpstr>
      <vt:lpstr> </vt:lpstr>
      <vt:lpstr> </vt:lpstr>
      <vt:lpstr>Слайд 16</vt:lpstr>
      <vt:lpstr>Слайд 17</vt:lpstr>
      <vt:lpstr>Слайд 18</vt:lpstr>
      <vt:lpstr> </vt:lpstr>
      <vt:lpstr>Слайд 20</vt:lpstr>
      <vt:lpstr>Слайд 21</vt:lpstr>
      <vt:lpstr>Слайд 22</vt:lpstr>
      <vt:lpstr>Слайд 23</vt:lpstr>
      <vt:lpstr>Слайд 24</vt:lpstr>
      <vt:lpstr>Слайд 25</vt:lpstr>
      <vt:lpstr> </vt:lpstr>
      <vt:lpstr> </vt:lpstr>
      <vt:lpstr> </vt:lpstr>
      <vt:lpstr>ФИПИ-ОФИЦИАЛЬНЫЙ ИСТОЧНИК ИНФОРМАЦИИ ДЛЯ СДАЮЩИХ ЕГЭ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материалов сайта ФИПИ</dc:title>
  <dc:creator>Учитель</dc:creator>
  <cp:lastModifiedBy>пк</cp:lastModifiedBy>
  <cp:revision>17</cp:revision>
  <dcterms:created xsi:type="dcterms:W3CDTF">2022-04-29T12:03:10Z</dcterms:created>
  <dcterms:modified xsi:type="dcterms:W3CDTF">2023-06-21T04:07:44Z</dcterms:modified>
</cp:coreProperties>
</file>